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86" r:id="rId5"/>
    <p:sldId id="260" r:id="rId6"/>
    <p:sldId id="262" r:id="rId7"/>
    <p:sldId id="287" r:id="rId8"/>
    <p:sldId id="272" r:id="rId9"/>
    <p:sldId id="291" r:id="rId10"/>
    <p:sldId id="292" r:id="rId11"/>
    <p:sldId id="297" r:id="rId12"/>
    <p:sldId id="295" r:id="rId13"/>
    <p:sldId id="296"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FFFE"/>
    <a:srgbClr val="F7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929F9F4-4A8F-4326-A1B4-22849713DDAB}"/>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autoAdjust="0"/>
    <p:restoredTop sz="85794" autoAdjust="0"/>
  </p:normalViewPr>
  <p:slideViewPr>
    <p:cSldViewPr snapToGrid="0">
      <p:cViewPr varScale="1">
        <p:scale>
          <a:sx n="86" d="100"/>
          <a:sy n="86" d="100"/>
        </p:scale>
        <p:origin x="979" y="58"/>
      </p:cViewPr>
      <p:guideLst/>
    </p:cSldViewPr>
  </p:slideViewPr>
  <p:outlineViewPr>
    <p:cViewPr>
      <p:scale>
        <a:sx n="33" d="100"/>
        <a:sy n="33" d="100"/>
      </p:scale>
      <p:origin x="0" y="-2108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2019/03/31</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ZA" smtClean="0"/>
              <a:t>2019/03/31</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ZA" smtClean="0"/>
              <a:t>‹#›</a:t>
            </a:fld>
            <a:endParaRPr lang="en-ZA"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arge Intro">
    <p:spTree>
      <p:nvGrpSpPr>
        <p:cNvPr id="1" name=""/>
        <p:cNvGrpSpPr/>
        <p:nvPr/>
      </p:nvGrpSpPr>
      <p:grpSpPr>
        <a:xfrm>
          <a:off x="0" y="0"/>
          <a:ext cx="0" cy="0"/>
          <a:chOff x="0" y="0"/>
          <a:chExt cx="0" cy="0"/>
        </a:xfrm>
      </p:grpSpPr>
      <p:sp>
        <p:nvSpPr>
          <p:cNvPr id="14" name="Rectangle 13" title="Overlay Graphic">
            <a:extLst>
              <a:ext uri="{FF2B5EF4-FFF2-40B4-BE49-F238E27FC236}">
                <a16:creationId xmlns:a16="http://schemas.microsoft.com/office/drawing/2014/main" id="{693A70F3-06C1-4E8B-9B0E-5E6545B98633}"/>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15" name="Straight Connector 14">
            <a:extLst>
              <a:ext uri="{FF2B5EF4-FFF2-40B4-BE49-F238E27FC236}">
                <a16:creationId xmlns:a16="http://schemas.microsoft.com/office/drawing/2014/main" id="{3C6803E4-2DDA-4202-8774-33010D5BA394}"/>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066F6-418A-4534-9C6E-B4AE3F337975}"/>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p:nvPr>
        </p:nvSpPr>
        <p:spPr>
          <a:xfrm>
            <a:off x="860370" y="3674372"/>
            <a:ext cx="5022591" cy="272884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515800"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 Col Boxe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79DF38F-893A-4CE0-B168-9FAA1D01B8D7}"/>
              </a:ext>
            </a:extLst>
          </p:cNvPr>
          <p:cNvSpPr>
            <a:spLocks noGrp="1"/>
          </p:cNvSpPr>
          <p:nvPr>
            <p:ph idx="14"/>
          </p:nvPr>
        </p:nvSpPr>
        <p:spPr>
          <a:xfrm>
            <a:off x="601681" y="2448000"/>
            <a:ext cx="3240000" cy="3631338"/>
          </a:xfrm>
          <a:noFill/>
          <a:ln>
            <a:no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403177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ZA" dirty="0"/>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p:nvPr>
        </p:nvSpPr>
        <p:spPr>
          <a:xfrm>
            <a:off x="4476241" y="2448000"/>
            <a:ext cx="3240000" cy="3631338"/>
          </a:xfrm>
          <a:noFill/>
          <a:ln>
            <a:no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90633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ZA" dirty="0"/>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p:nvPr>
        </p:nvSpPr>
        <p:spPr>
          <a:xfrm>
            <a:off x="8350800" y="2448000"/>
            <a:ext cx="3240000" cy="3631338"/>
          </a:xfrm>
          <a:noFill/>
          <a:ln>
            <a:no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Title 3">
            <a:extLst>
              <a:ext uri="{FF2B5EF4-FFF2-40B4-BE49-F238E27FC236}">
                <a16:creationId xmlns:a16="http://schemas.microsoft.com/office/drawing/2014/main" id="{ACD536EE-5B38-4E2F-B796-E4E5C97CAFA1}"/>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CC32B7C1-ABDB-491C-B644-84474A5ADAF3}"/>
              </a:ext>
            </a:extLst>
          </p:cNvPr>
          <p:cNvSpPr>
            <a:spLocks noGrp="1"/>
          </p:cNvSpPr>
          <p:nvPr>
            <p:ph type="ftr" sz="quarter" idx="19"/>
          </p:nvPr>
        </p:nvSpPr>
        <p:spPr/>
        <p:txBody>
          <a:bodyPr/>
          <a:lstStyle/>
          <a:p>
            <a:r>
              <a:rPr lang="en-ZA" dirty="0"/>
              <a:t>Add a footer</a:t>
            </a:r>
          </a:p>
        </p:txBody>
      </p:sp>
      <p:sp>
        <p:nvSpPr>
          <p:cNvPr id="16" name="Slide Number Placeholder 15">
            <a:extLst>
              <a:ext uri="{FF2B5EF4-FFF2-40B4-BE49-F238E27FC236}">
                <a16:creationId xmlns:a16="http://schemas.microsoft.com/office/drawing/2014/main" id="{67196159-5065-4F13-BE36-C9AAE1E70470}"/>
              </a:ext>
            </a:extLst>
          </p:cNvPr>
          <p:cNvSpPr>
            <a:spLocks noGrp="1"/>
          </p:cNvSpPr>
          <p:nvPr>
            <p:ph type="sldNum" sz="quarter" idx="20"/>
          </p:nvPr>
        </p:nvSpPr>
        <p:spPr/>
        <p:txBody>
          <a:bodyPr/>
          <a:lstStyle/>
          <a:p>
            <a:r>
              <a:rPr lang="en-ZA" dirty="0"/>
              <a:t>page </a:t>
            </a:r>
            <a:fld id="{19B51A1E-902D-48AF-9020-955120F399B6}" type="slidenum">
              <a:rPr lang="en-ZA" b="1" i="1" smtClean="0"/>
              <a:pPr/>
              <a:t>‹#›</a:t>
            </a:fld>
            <a:endParaRPr lang="en-ZA" b="1" i="1" dirty="0"/>
          </a:p>
        </p:txBody>
      </p:sp>
      <p:sp>
        <p:nvSpPr>
          <p:cNvPr id="17" name="Text Placeholder 4">
            <a:extLst>
              <a:ext uri="{FF2B5EF4-FFF2-40B4-BE49-F238E27FC236}">
                <a16:creationId xmlns:a16="http://schemas.microsoft.com/office/drawing/2014/main" id="{7FE9D6AE-A9C2-4841-93E3-5285C40927D8}"/>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25" name="Text Placeholder 24">
            <a:extLst>
              <a:ext uri="{FF2B5EF4-FFF2-40B4-BE49-F238E27FC236}">
                <a16:creationId xmlns:a16="http://schemas.microsoft.com/office/drawing/2014/main" id="{D1A5AC53-BFFC-4A53-8344-0538ECEFC621}"/>
              </a:ext>
            </a:extLst>
          </p:cNvPr>
          <p:cNvSpPr>
            <a:spLocks noGrp="1"/>
          </p:cNvSpPr>
          <p:nvPr>
            <p:ph type="body" sz="quarter" idx="21" hasCustomPrompt="1"/>
          </p:nvPr>
        </p:nvSpPr>
        <p:spPr>
          <a:xfrm>
            <a:off x="601681" y="1728000"/>
            <a:ext cx="3240000" cy="558800"/>
          </a:xfrm>
        </p:spPr>
        <p:txBody>
          <a:bodyPr anchor="ctr"/>
          <a:lstStyle>
            <a:lvl1pPr marL="0" indent="0" algn="ctr">
              <a:buNone/>
              <a:defRPr sz="2100" b="1"/>
            </a:lvl1pPr>
          </a:lstStyle>
          <a:p>
            <a:pPr lvl="0"/>
            <a:r>
              <a:rPr lang="en-US" dirty="0"/>
              <a:t>Section 1 Title</a:t>
            </a:r>
            <a:endParaRPr lang="en-ZA" dirty="0"/>
          </a:p>
        </p:txBody>
      </p:sp>
      <p:sp>
        <p:nvSpPr>
          <p:cNvPr id="28" name="Text Placeholder 27">
            <a:extLst>
              <a:ext uri="{FF2B5EF4-FFF2-40B4-BE49-F238E27FC236}">
                <a16:creationId xmlns:a16="http://schemas.microsoft.com/office/drawing/2014/main" id="{D4E072CE-C186-4DB7-BB84-C8216816DFB1}"/>
              </a:ext>
            </a:extLst>
          </p:cNvPr>
          <p:cNvSpPr>
            <a:spLocks noGrp="1"/>
          </p:cNvSpPr>
          <p:nvPr>
            <p:ph type="body" sz="quarter" idx="22" hasCustomPrompt="1"/>
          </p:nvPr>
        </p:nvSpPr>
        <p:spPr>
          <a:xfrm>
            <a:off x="4476241" y="1728000"/>
            <a:ext cx="3240087" cy="558800"/>
          </a:xfrm>
        </p:spPr>
        <p:txBody>
          <a:bodyPr anchor="ctr"/>
          <a:lstStyle>
            <a:lvl1pPr marL="0" indent="0" algn="ctr">
              <a:buNone/>
              <a:defRPr sz="2100" b="1"/>
            </a:lvl1pPr>
          </a:lstStyle>
          <a:p>
            <a:pPr lvl="0"/>
            <a:r>
              <a:rPr lang="en-US" dirty="0"/>
              <a:t>Section 2 Title</a:t>
            </a:r>
            <a:endParaRPr lang="en-ZA" dirty="0"/>
          </a:p>
        </p:txBody>
      </p:sp>
      <p:sp>
        <p:nvSpPr>
          <p:cNvPr id="30" name="Text Placeholder 29">
            <a:extLst>
              <a:ext uri="{FF2B5EF4-FFF2-40B4-BE49-F238E27FC236}">
                <a16:creationId xmlns:a16="http://schemas.microsoft.com/office/drawing/2014/main" id="{A2CE4D36-2AC5-45F3-82DD-BA8C841BBA06}"/>
              </a:ext>
            </a:extLst>
          </p:cNvPr>
          <p:cNvSpPr>
            <a:spLocks noGrp="1"/>
          </p:cNvSpPr>
          <p:nvPr>
            <p:ph type="body" sz="quarter" idx="23" hasCustomPrompt="1"/>
          </p:nvPr>
        </p:nvSpPr>
        <p:spPr>
          <a:xfrm>
            <a:off x="8350232" y="1728000"/>
            <a:ext cx="3240087" cy="558800"/>
          </a:xfrm>
        </p:spPr>
        <p:txBody>
          <a:bodyPr anchor="ctr"/>
          <a:lstStyle>
            <a:lvl1pPr marL="0" indent="0" algn="ctr">
              <a:buNone/>
              <a:defRPr sz="2100" b="1"/>
            </a:lvl1pPr>
          </a:lstStyle>
          <a:p>
            <a:pPr lvl="0"/>
            <a:r>
              <a:rPr lang="en-US" dirty="0"/>
              <a:t>Section 3 Title</a:t>
            </a:r>
            <a:endParaRPr lang="en-ZA"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606421" y="3866682"/>
            <a:ext cx="1099502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126066"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6016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11069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6122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21175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9191782"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6228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1281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6334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493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1387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440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546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599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652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1705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6758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1811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6864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1917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6970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21297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2023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7076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206998" y="2190750"/>
            <a:ext cx="1793875" cy="561975"/>
          </a:xfrm>
          <a:noFill/>
          <a:ln w="3175">
            <a:solidFill>
              <a:schemeClr val="bg1">
                <a:alpha val="52000"/>
              </a:schemeClr>
            </a:solidFill>
          </a:ln>
        </p:spPr>
        <p:txBody>
          <a:bodyPr tIns="36000" anchor="t"/>
          <a:lstStyle>
            <a:lvl1pPr marL="0" indent="0" algn="ctr">
              <a:buNone/>
              <a:defRPr sz="1600">
                <a:solidFill>
                  <a:schemeClr val="bg1"/>
                </a:solidFill>
              </a:defRPr>
            </a:lvl1pPr>
          </a:lstStyle>
          <a:p>
            <a:pPr lvl="0"/>
            <a:r>
              <a:rPr lang="en-US" dirty="0"/>
              <a:t>Item Title</a:t>
            </a:r>
            <a:endParaRPr lang="en-ZA" dirty="0"/>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8727" y="2505005"/>
            <a:ext cx="1690417" cy="224670"/>
          </a:xfrm>
        </p:spPr>
        <p:txBody>
          <a:bodyPr/>
          <a:lstStyle>
            <a:lvl1pPr marL="0" indent="0" algn="ctr">
              <a:buNone/>
              <a:defRPr sz="1200">
                <a:solidFill>
                  <a:schemeClr val="tx1">
                    <a:lumMod val="50000"/>
                    <a:lumOff val="50000"/>
                  </a:schemeClr>
                </a:solidFill>
              </a:defRPr>
            </a:lvl1pPr>
          </a:lstStyle>
          <a:p>
            <a:pPr lvl="0"/>
            <a:r>
              <a:rPr lang="en-US" dirty="0"/>
              <a:t>Month, Year</a:t>
            </a:r>
            <a:endParaRPr lang="en-ZA" dirty="0"/>
          </a:p>
        </p:txBody>
      </p:sp>
      <p:sp>
        <p:nvSpPr>
          <p:cNvPr id="4" name="Title 3">
            <a:extLst>
              <a:ext uri="{FF2B5EF4-FFF2-40B4-BE49-F238E27FC236}">
                <a16:creationId xmlns:a16="http://schemas.microsoft.com/office/drawing/2014/main" id="{E6BAFDBA-55A9-474E-B718-9A082A4EC2FA}"/>
              </a:ext>
            </a:extLst>
          </p:cNvPr>
          <p:cNvSpPr>
            <a:spLocks noGrp="1"/>
          </p:cNvSpPr>
          <p:nvPr>
            <p:ph type="title"/>
          </p:nvPr>
        </p:nvSpPr>
        <p:spPr/>
        <p:txBody>
          <a:bodyPr/>
          <a:lstStyle/>
          <a:p>
            <a:r>
              <a:rPr lang="en-US"/>
              <a:t>Click to edit Master title style</a:t>
            </a:r>
            <a:endParaRPr lang="en-ZA"/>
          </a:p>
        </p:txBody>
      </p:sp>
      <p:sp>
        <p:nvSpPr>
          <p:cNvPr id="6" name="Footer Placeholder 5">
            <a:extLst>
              <a:ext uri="{FF2B5EF4-FFF2-40B4-BE49-F238E27FC236}">
                <a16:creationId xmlns:a16="http://schemas.microsoft.com/office/drawing/2014/main" id="{3B7B8B7D-30D2-4642-AD21-0E2F8D85A424}"/>
              </a:ext>
            </a:extLst>
          </p:cNvPr>
          <p:cNvSpPr>
            <a:spLocks noGrp="1"/>
          </p:cNvSpPr>
          <p:nvPr>
            <p:ph type="ftr" sz="quarter" idx="61"/>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8ABE7080-8808-492F-8C61-44DEA0F09990}"/>
              </a:ext>
            </a:extLst>
          </p:cNvPr>
          <p:cNvSpPr>
            <a:spLocks noGrp="1"/>
          </p:cNvSpPr>
          <p:nvPr>
            <p:ph type="sldNum" sz="quarter" idx="62"/>
          </p:nvPr>
        </p:nvSpPr>
        <p:spPr/>
        <p:txBody>
          <a:bodyPr/>
          <a:lstStyle/>
          <a:p>
            <a:r>
              <a:rPr lang="en-ZA" dirty="0"/>
              <a:t>page </a:t>
            </a:r>
            <a:fld id="{19B51A1E-902D-48AF-9020-955120F399B6}" type="slidenum">
              <a:rPr lang="en-ZA" b="1" i="1" smtClean="0"/>
              <a:pPr/>
              <a:t>‹#›</a:t>
            </a:fld>
            <a:endParaRPr lang="en-ZA" b="1" i="1" dirty="0"/>
          </a:p>
        </p:txBody>
      </p:sp>
      <p:sp>
        <p:nvSpPr>
          <p:cNvPr id="39" name="Text Placeholder 4">
            <a:extLst>
              <a:ext uri="{FF2B5EF4-FFF2-40B4-BE49-F238E27FC236}">
                <a16:creationId xmlns:a16="http://schemas.microsoft.com/office/drawing/2014/main" id="{1B66C276-44E8-433F-9CFB-2C5032B7306D}"/>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am 3 Members">
    <p:spTree>
      <p:nvGrpSpPr>
        <p:cNvPr id="1" name=""/>
        <p:cNvGrpSpPr/>
        <p:nvPr/>
      </p:nvGrpSpPr>
      <p:grpSpPr>
        <a:xfrm>
          <a:off x="0" y="0"/>
          <a:ext cx="0" cy="0"/>
          <a:chOff x="0" y="0"/>
          <a:chExt cx="0" cy="0"/>
        </a:xfrm>
      </p:grpSpPr>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601200" y="1952049"/>
            <a:ext cx="1476951" cy="1476951"/>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ZA"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601200"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601200" y="4452773"/>
            <a:ext cx="2830441" cy="1250615"/>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6012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172997" y="1952049"/>
            <a:ext cx="1476951" cy="1476951"/>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ZA" dirty="0"/>
              <a:t>Profile Photo</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172997"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172997" y="4452773"/>
            <a:ext cx="2830441" cy="1250615"/>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1729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ZA" dirty="0"/>
              <a:t>Profile Photo</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
        <p:nvSpPr>
          <p:cNvPr id="4" name="Title 3">
            <a:extLst>
              <a:ext uri="{FF2B5EF4-FFF2-40B4-BE49-F238E27FC236}">
                <a16:creationId xmlns:a16="http://schemas.microsoft.com/office/drawing/2014/main" id="{8A4988E9-7A39-4529-8C9C-2B5DB99D3311}"/>
              </a:ext>
            </a:extLst>
          </p:cNvPr>
          <p:cNvSpPr>
            <a:spLocks noGrp="1"/>
          </p:cNvSpPr>
          <p:nvPr>
            <p:ph type="title"/>
          </p:nvPr>
        </p:nvSpPr>
        <p:spPr>
          <a:xfrm>
            <a:off x="601682" y="432000"/>
            <a:ext cx="9973553" cy="432000"/>
          </a:xfrm>
        </p:spPr>
        <p:txBody>
          <a:bodyPr/>
          <a:lstStyle/>
          <a:p>
            <a:r>
              <a:rPr lang="en-US"/>
              <a:t>Click to edit Master title style</a:t>
            </a:r>
            <a:endParaRPr lang="en-ZA"/>
          </a:p>
        </p:txBody>
      </p:sp>
      <p:sp>
        <p:nvSpPr>
          <p:cNvPr id="6" name="Footer Placeholder 5">
            <a:extLst>
              <a:ext uri="{FF2B5EF4-FFF2-40B4-BE49-F238E27FC236}">
                <a16:creationId xmlns:a16="http://schemas.microsoft.com/office/drawing/2014/main" id="{7EBF9ED8-9A9C-443A-BA3F-560FC1AF9653}"/>
              </a:ext>
            </a:extLst>
          </p:cNvPr>
          <p:cNvSpPr>
            <a:spLocks noGrp="1"/>
          </p:cNvSpPr>
          <p:nvPr>
            <p:ph type="ftr" sz="quarter" idx="42"/>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61F118C2-75B3-4BD8-82FE-6B58FA497537}"/>
              </a:ext>
            </a:extLst>
          </p:cNvPr>
          <p:cNvSpPr>
            <a:spLocks noGrp="1"/>
          </p:cNvSpPr>
          <p:nvPr>
            <p:ph type="sldNum" sz="quarter" idx="43"/>
          </p:nvPr>
        </p:nvSpPr>
        <p:spPr/>
        <p:txBody>
          <a:bodyPr/>
          <a:lstStyle/>
          <a:p>
            <a:r>
              <a:rPr lang="en-ZA" dirty="0"/>
              <a:t>page </a:t>
            </a:r>
            <a:fld id="{19B51A1E-902D-48AF-9020-955120F399B6}" type="slidenum">
              <a:rPr lang="en-ZA" b="1" i="1" smtClean="0"/>
              <a:pPr/>
              <a:t>‹#›</a:t>
            </a:fld>
            <a:endParaRPr lang="en-ZA" b="1" i="1" dirty="0"/>
          </a:p>
        </p:txBody>
      </p:sp>
      <p:sp>
        <p:nvSpPr>
          <p:cNvPr id="21" name="Text Placeholder 4">
            <a:extLst>
              <a:ext uri="{FF2B5EF4-FFF2-40B4-BE49-F238E27FC236}">
                <a16:creationId xmlns:a16="http://schemas.microsoft.com/office/drawing/2014/main" id="{E5815719-95C6-4247-B73D-C26587602667}"/>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am 6 Member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28" name="Picture Placeholder 15">
            <a:extLst>
              <a:ext uri="{FF2B5EF4-FFF2-40B4-BE49-F238E27FC236}">
                <a16:creationId xmlns:a16="http://schemas.microsoft.com/office/drawing/2014/main" id="{12424001-B070-42CA-89F1-75B99FC8EDEF}"/>
              </a:ext>
            </a:extLst>
          </p:cNvPr>
          <p:cNvSpPr>
            <a:spLocks noGrp="1"/>
          </p:cNvSpPr>
          <p:nvPr>
            <p:ph type="pic" sz="quarter" idx="41" hasCustomPrompt="1"/>
          </p:nvPr>
        </p:nvSpPr>
        <p:spPr>
          <a:xfrm>
            <a:off x="624882" y="2256300"/>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l">
              <a:buNone/>
              <a:defRPr lang="en-ZA" sz="1100" i="1" dirty="0">
                <a:solidFill>
                  <a:schemeClr val="tx1">
                    <a:lumMod val="65000"/>
                    <a:lumOff val="35000"/>
                  </a:schemeClr>
                </a:solidFill>
                <a:latin typeface="+mn-lt"/>
                <a:cs typeface="Times New Roman" panose="02020603050405020304" pitchFamily="18" charset="0"/>
              </a:defRPr>
            </a:lvl1pPr>
          </a:lstStyle>
          <a:p>
            <a:pPr marL="266700" lvl="0" indent="-266700" algn="ctr"/>
            <a:r>
              <a:rPr lang="en-US" dirty="0"/>
              <a:t>Profile Photo</a:t>
            </a:r>
            <a:endParaRPr lang="en-ZA" dirty="0"/>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999635"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2015449"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29" name="Picture Placeholder 15">
            <a:extLst>
              <a:ext uri="{FF2B5EF4-FFF2-40B4-BE49-F238E27FC236}">
                <a16:creationId xmlns:a16="http://schemas.microsoft.com/office/drawing/2014/main" id="{06D803D4-7F73-49F7-9CC0-E376C2AB01D5}"/>
              </a:ext>
            </a:extLst>
          </p:cNvPr>
          <p:cNvSpPr>
            <a:spLocks noGrp="1"/>
          </p:cNvSpPr>
          <p:nvPr>
            <p:ph type="pic" sz="quarter" idx="42" hasCustomPrompt="1"/>
          </p:nvPr>
        </p:nvSpPr>
        <p:spPr>
          <a:xfrm>
            <a:off x="4634095" y="2256300"/>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dirty="0"/>
              <a:t>Profile Photo</a:t>
            </a:r>
            <a:endParaRPr lang="en-ZA" dirty="0"/>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08849"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16756"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30" name="Picture Placeholder 15">
            <a:extLst>
              <a:ext uri="{FF2B5EF4-FFF2-40B4-BE49-F238E27FC236}">
                <a16:creationId xmlns:a16="http://schemas.microsoft.com/office/drawing/2014/main" id="{55A4F561-30F1-443F-9FFB-05E1EC71524E}"/>
              </a:ext>
            </a:extLst>
          </p:cNvPr>
          <p:cNvSpPr>
            <a:spLocks noGrp="1"/>
          </p:cNvSpPr>
          <p:nvPr>
            <p:ph type="pic" sz="quarter" idx="43" hasCustomPrompt="1"/>
          </p:nvPr>
        </p:nvSpPr>
        <p:spPr>
          <a:xfrm>
            <a:off x="8643308" y="2256300"/>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dirty="0"/>
              <a:t>Profile Photo</a:t>
            </a:r>
            <a:endParaRPr lang="en-ZA" dirty="0"/>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018063"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018063"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4" name="Picture Placeholder 15">
            <a:extLst>
              <a:ext uri="{FF2B5EF4-FFF2-40B4-BE49-F238E27FC236}">
                <a16:creationId xmlns:a16="http://schemas.microsoft.com/office/drawing/2014/main" id="{E9836B2F-D2CC-4A47-A3FE-016E92B80252}"/>
              </a:ext>
            </a:extLst>
          </p:cNvPr>
          <p:cNvSpPr>
            <a:spLocks noGrp="1"/>
          </p:cNvSpPr>
          <p:nvPr>
            <p:ph type="pic" sz="quarter" idx="55" hasCustomPrompt="1"/>
          </p:nvPr>
        </p:nvSpPr>
        <p:spPr>
          <a:xfrm>
            <a:off x="624882" y="4023015"/>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dirty="0"/>
              <a:t>Profile Photo</a:t>
            </a:r>
            <a:endParaRPr lang="en-ZA" dirty="0"/>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999635"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2015449"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5" name="Picture Placeholder 15">
            <a:extLst>
              <a:ext uri="{FF2B5EF4-FFF2-40B4-BE49-F238E27FC236}">
                <a16:creationId xmlns:a16="http://schemas.microsoft.com/office/drawing/2014/main" id="{02EC6DDF-472F-47FF-AB50-84DEB99BB340}"/>
              </a:ext>
            </a:extLst>
          </p:cNvPr>
          <p:cNvSpPr>
            <a:spLocks noGrp="1"/>
          </p:cNvSpPr>
          <p:nvPr>
            <p:ph type="pic" sz="quarter" idx="56" hasCustomPrompt="1"/>
          </p:nvPr>
        </p:nvSpPr>
        <p:spPr>
          <a:xfrm>
            <a:off x="4634095" y="4023015"/>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65000"/>
                    <a:lumOff val="35000"/>
                  </a:schemeClr>
                </a:solidFill>
                <a:latin typeface="+mn-lt"/>
                <a:cs typeface="Times New Roman" panose="02020603050405020304" pitchFamily="18" charset="0"/>
              </a:defRPr>
            </a:lvl1pPr>
          </a:lstStyle>
          <a:p>
            <a:pPr marL="266700" lvl="0" indent="-266700" algn="ctr"/>
            <a:r>
              <a:rPr lang="en-US" dirty="0"/>
              <a:t>Profile Photo</a:t>
            </a:r>
            <a:endParaRPr lang="en-ZA" dirty="0"/>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08849"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16756"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6" name="Picture Placeholder 15">
            <a:extLst>
              <a:ext uri="{FF2B5EF4-FFF2-40B4-BE49-F238E27FC236}">
                <a16:creationId xmlns:a16="http://schemas.microsoft.com/office/drawing/2014/main" id="{B6BBF386-2A9D-4CE1-BEA4-F34ECCB54C5B}"/>
              </a:ext>
            </a:extLst>
          </p:cNvPr>
          <p:cNvSpPr>
            <a:spLocks noGrp="1"/>
          </p:cNvSpPr>
          <p:nvPr>
            <p:ph type="pic" sz="quarter" idx="57" hasCustomPrompt="1"/>
          </p:nvPr>
        </p:nvSpPr>
        <p:spPr>
          <a:xfrm>
            <a:off x="8643308" y="4023015"/>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dirty="0"/>
              <a:t>Profile Photo</a:t>
            </a:r>
            <a:endParaRPr lang="en-ZA" dirty="0"/>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018063"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018063"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4" name="Title 3">
            <a:extLst>
              <a:ext uri="{FF2B5EF4-FFF2-40B4-BE49-F238E27FC236}">
                <a16:creationId xmlns:a16="http://schemas.microsoft.com/office/drawing/2014/main" id="{69E86487-436E-4E20-818F-6FE245920CEE}"/>
              </a:ext>
            </a:extLst>
          </p:cNvPr>
          <p:cNvSpPr>
            <a:spLocks noGrp="1"/>
          </p:cNvSpPr>
          <p:nvPr>
            <p:ph type="title"/>
          </p:nvPr>
        </p:nvSpPr>
        <p:spPr/>
        <p:txBody>
          <a:bodyPr/>
          <a:lstStyle/>
          <a:p>
            <a:r>
              <a:rPr lang="en-US"/>
              <a:t>Click to edit Master title style</a:t>
            </a:r>
            <a:endParaRPr lang="en-ZA"/>
          </a:p>
        </p:txBody>
      </p:sp>
      <p:sp>
        <p:nvSpPr>
          <p:cNvPr id="6" name="Footer Placeholder 5">
            <a:extLst>
              <a:ext uri="{FF2B5EF4-FFF2-40B4-BE49-F238E27FC236}">
                <a16:creationId xmlns:a16="http://schemas.microsoft.com/office/drawing/2014/main" id="{7EC773E5-5A1D-47F5-A9E8-22ED16ACFB98}"/>
              </a:ext>
            </a:extLst>
          </p:cNvPr>
          <p:cNvSpPr>
            <a:spLocks noGrp="1"/>
          </p:cNvSpPr>
          <p:nvPr>
            <p:ph type="ftr" sz="quarter" idx="62"/>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86BC18B1-2A69-45F2-9E64-4039A1621DF4}"/>
              </a:ext>
            </a:extLst>
          </p:cNvPr>
          <p:cNvSpPr>
            <a:spLocks noGrp="1"/>
          </p:cNvSpPr>
          <p:nvPr>
            <p:ph type="sldNum" sz="quarter" idx="63"/>
          </p:nvPr>
        </p:nvSpPr>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Rectangle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Rectangle 19" title="Overlay Graphic">
            <a:extLst>
              <a:ext uri="{FF2B5EF4-FFF2-40B4-BE49-F238E27FC236}">
                <a16:creationId xmlns:a16="http://schemas.microsoft.com/office/drawing/2014/main" id="{1FE4E1AC-B5B2-4E9A-91BE-8FD5C03079FD}"/>
              </a:ext>
            </a:extLst>
          </p:cNvPr>
          <p:cNvSpPr/>
          <p:nvPr userDrawn="1"/>
        </p:nvSpPr>
        <p:spPr bwMode="ltGray">
          <a:xfrm>
            <a:off x="6894288" y="2378066"/>
            <a:ext cx="5008820" cy="438230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1" name="Rectangle 20" title="Overlay Graphic">
            <a:extLst>
              <a:ext uri="{FF2B5EF4-FFF2-40B4-BE49-F238E27FC236}">
                <a16:creationId xmlns:a16="http://schemas.microsoft.com/office/drawing/2014/main" id="{F99B621E-651C-4C89-A9C4-28A012B85846}"/>
              </a:ext>
            </a:extLst>
          </p:cNvPr>
          <p:cNvSpPr/>
          <p:nvPr userDrawn="1"/>
        </p:nvSpPr>
        <p:spPr bwMode="ltGray">
          <a:xfrm>
            <a:off x="6894288" y="210465"/>
            <a:ext cx="5008820" cy="2167601"/>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22" name="Straight Connector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2644738"/>
            <a:ext cx="4456700" cy="2167600"/>
          </a:xfrm>
        </p:spPr>
        <p:txBody>
          <a:bodyPr anchor="b"/>
          <a:lstStyle>
            <a:lvl1pPr marL="0" algn="r" defTabSz="914400" rtl="0" eaLnBrk="1" latinLnBrk="0" hangingPunct="1">
              <a:lnSpc>
                <a:spcPct val="90000"/>
              </a:lnSpc>
              <a:spcBef>
                <a:spcPct val="0"/>
              </a:spcBef>
              <a:buNone/>
              <a:defRPr lang="en-ZA" sz="8000" b="1" kern="1200" cap="all" spc="-150" baseline="0" dirty="0">
                <a:solidFill>
                  <a:schemeClr val="bg1"/>
                </a:solidFill>
                <a:latin typeface="+mj-lt"/>
                <a:ea typeface="+mj-ea"/>
                <a:cs typeface="+mj-cs"/>
              </a:defRPr>
            </a:lvl1pPr>
          </a:lstStyle>
          <a:p>
            <a:r>
              <a:rPr lang="en-US" dirty="0"/>
              <a:t>Thank </a:t>
            </a:r>
            <a:br>
              <a:rPr lang="en-US" dirty="0"/>
            </a:br>
            <a:r>
              <a:rPr lang="en-US" dirty="0"/>
              <a:t>YOU</a:t>
            </a:r>
            <a:endParaRPr lang="en-ZA" dirty="0"/>
          </a:p>
        </p:txBody>
      </p:sp>
      <p:pic>
        <p:nvPicPr>
          <p:cNvPr id="10" name="Picture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Straight Connector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3BCBEEC5-D921-4710-B8FF-692DAB4797FF}"/>
              </a:ext>
            </a:extLst>
          </p:cNvPr>
          <p:cNvSpPr>
            <a:spLocks noGrp="1"/>
          </p:cNvSpPr>
          <p:nvPr>
            <p:ph type="subTitle" idx="1" hasCustomPrompt="1"/>
          </p:nvPr>
        </p:nvSpPr>
        <p:spPr>
          <a:xfrm>
            <a:off x="7162798" y="5025053"/>
            <a:ext cx="4123927"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Full Name</a:t>
            </a:r>
          </a:p>
        </p:txBody>
      </p:sp>
      <p:sp>
        <p:nvSpPr>
          <p:cNvPr id="18" name="Text Placeholder 4">
            <a:extLst>
              <a:ext uri="{FF2B5EF4-FFF2-40B4-BE49-F238E27FC236}">
                <a16:creationId xmlns:a16="http://schemas.microsoft.com/office/drawing/2014/main" id="{DB91AC62-3ECA-4CD6-9D68-BD76E467EDB5}"/>
              </a:ext>
            </a:extLst>
          </p:cNvPr>
          <p:cNvSpPr>
            <a:spLocks noGrp="1"/>
          </p:cNvSpPr>
          <p:nvPr>
            <p:ph type="body" sz="quarter" idx="15" hasCustomPrompt="1"/>
          </p:nvPr>
        </p:nvSpPr>
        <p:spPr>
          <a:xfrm>
            <a:off x="7162798" y="5431223"/>
            <a:ext cx="4123927"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a:t>
            </a:r>
            <a:endParaRPr lang="en-ZA" dirty="0"/>
          </a:p>
        </p:txBody>
      </p:sp>
      <p:sp>
        <p:nvSpPr>
          <p:cNvPr id="19" name="Text Placeholder 10">
            <a:extLst>
              <a:ext uri="{FF2B5EF4-FFF2-40B4-BE49-F238E27FC236}">
                <a16:creationId xmlns:a16="http://schemas.microsoft.com/office/drawing/2014/main" id="{ADDC2574-9CF3-4678-9FEE-004CF6F47033}"/>
              </a:ext>
            </a:extLst>
          </p:cNvPr>
          <p:cNvSpPr>
            <a:spLocks noGrp="1"/>
          </p:cNvSpPr>
          <p:nvPr>
            <p:ph type="body" sz="quarter" idx="16" hasCustomPrompt="1"/>
          </p:nvPr>
        </p:nvSpPr>
        <p:spPr>
          <a:xfrm>
            <a:off x="7162798" y="5817586"/>
            <a:ext cx="4123927" cy="252000"/>
          </a:xfrm>
        </p:spPr>
        <p:txBody>
          <a:bodyPr/>
          <a:lstStyle>
            <a:lvl1pPr marL="0" indent="0" algn="r">
              <a:buNone/>
              <a:defRPr sz="1600">
                <a:solidFill>
                  <a:schemeClr val="bg1"/>
                </a:solidFill>
              </a:defRPr>
            </a:lvl1pPr>
          </a:lstStyle>
          <a:p>
            <a:pPr lvl="0"/>
            <a:r>
              <a:rPr lang="en-US" dirty="0"/>
              <a:t>Email</a:t>
            </a:r>
            <a:endParaRPr lang="en-ZA" dirty="0"/>
          </a:p>
        </p:txBody>
      </p:sp>
      <p:sp>
        <p:nvSpPr>
          <p:cNvPr id="24" name="Text Placeholder 15">
            <a:extLst>
              <a:ext uri="{FF2B5EF4-FFF2-40B4-BE49-F238E27FC236}">
                <a16:creationId xmlns:a16="http://schemas.microsoft.com/office/drawing/2014/main" id="{4CC733C3-A907-460A-8AD7-49363E9AAB1C}"/>
              </a:ext>
            </a:extLst>
          </p:cNvPr>
          <p:cNvSpPr>
            <a:spLocks noGrp="1"/>
          </p:cNvSpPr>
          <p:nvPr>
            <p:ph type="body" sz="quarter" idx="17" hasCustomPrompt="1"/>
          </p:nvPr>
        </p:nvSpPr>
        <p:spPr>
          <a:xfrm>
            <a:off x="7163009" y="6203950"/>
            <a:ext cx="4125482" cy="252413"/>
          </a:xfrm>
        </p:spPr>
        <p:txBody>
          <a:bodyPr/>
          <a:lstStyle>
            <a:lvl1pPr marL="0" indent="0" algn="r">
              <a:buNone/>
              <a:defRPr sz="1600">
                <a:solidFill>
                  <a:schemeClr val="bg1"/>
                </a:solidFill>
              </a:defRPr>
            </a:lvl1pPr>
          </a:lstStyle>
          <a:p>
            <a:pPr lvl="0"/>
            <a:r>
              <a:rPr lang="en-US" dirty="0"/>
              <a:t>Website</a:t>
            </a:r>
            <a:endParaRPr lang="en-ZA" dirty="0"/>
          </a:p>
        </p:txBody>
      </p:sp>
      <p:sp>
        <p:nvSpPr>
          <p:cNvPr id="16" name="Oval 15">
            <a:extLst>
              <a:ext uri="{FF2B5EF4-FFF2-40B4-BE49-F238E27FC236}">
                <a16:creationId xmlns:a16="http://schemas.microsoft.com/office/drawing/2014/main" id="{883FB367-9560-41D1-B4DB-0D0284D31E3E}"/>
              </a:ext>
            </a:extLst>
          </p:cNvPr>
          <p:cNvSpPr/>
          <p:nvPr userDrawn="1"/>
        </p:nvSpPr>
        <p:spPr>
          <a:xfrm>
            <a:off x="3004667" y="2917733"/>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sp>
        <p:nvSpPr>
          <p:cNvPr id="26" name="Oval 25">
            <a:extLst>
              <a:ext uri="{FF2B5EF4-FFF2-40B4-BE49-F238E27FC236}">
                <a16:creationId xmlns:a16="http://schemas.microsoft.com/office/drawing/2014/main" id="{7765916E-A562-4EC7-BECD-E09320F7CE22}"/>
              </a:ext>
            </a:extLst>
          </p:cNvPr>
          <p:cNvSpPr/>
          <p:nvPr userDrawn="1"/>
        </p:nvSpPr>
        <p:spPr>
          <a:xfrm>
            <a:off x="3477091" y="3390157"/>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Oval 26">
            <a:extLst>
              <a:ext uri="{FF2B5EF4-FFF2-40B4-BE49-F238E27FC236}">
                <a16:creationId xmlns:a16="http://schemas.microsoft.com/office/drawing/2014/main" id="{5F3BE85F-A442-4F7A-B17E-B0AD0A1A5A32}"/>
              </a:ext>
            </a:extLst>
          </p:cNvPr>
          <p:cNvSpPr/>
          <p:nvPr userDrawn="1"/>
        </p:nvSpPr>
        <p:spPr>
          <a:xfrm>
            <a:off x="2176606" y="2068627"/>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sp>
        <p:nvSpPr>
          <p:cNvPr id="28" name="Oval 27">
            <a:extLst>
              <a:ext uri="{FF2B5EF4-FFF2-40B4-BE49-F238E27FC236}">
                <a16:creationId xmlns:a16="http://schemas.microsoft.com/office/drawing/2014/main" id="{41024262-F018-4B83-BC12-AE595F2BBD39}"/>
              </a:ext>
            </a:extLst>
          </p:cNvPr>
          <p:cNvSpPr/>
          <p:nvPr userDrawn="1"/>
        </p:nvSpPr>
        <p:spPr>
          <a:xfrm>
            <a:off x="3497933" y="2018703"/>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Oval 28">
            <a:extLst>
              <a:ext uri="{FF2B5EF4-FFF2-40B4-BE49-F238E27FC236}">
                <a16:creationId xmlns:a16="http://schemas.microsoft.com/office/drawing/2014/main" id="{39AA664F-1891-4089-A1EC-D4D78A20D903}"/>
              </a:ext>
            </a:extLst>
          </p:cNvPr>
          <p:cNvSpPr/>
          <p:nvPr userDrawn="1"/>
        </p:nvSpPr>
        <p:spPr>
          <a:xfrm>
            <a:off x="3438860" y="4711087"/>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cxnSp>
        <p:nvCxnSpPr>
          <p:cNvPr id="30" name="Straight Connector 29">
            <a:extLst>
              <a:ext uri="{FF2B5EF4-FFF2-40B4-BE49-F238E27FC236}">
                <a16:creationId xmlns:a16="http://schemas.microsoft.com/office/drawing/2014/main" id="{C5574B58-F4FB-4017-9DA9-6F879B9007C3}"/>
              </a:ext>
            </a:extLst>
          </p:cNvPr>
          <p:cNvCxnSpPr>
            <a:cxnSpLocks/>
          </p:cNvCxnSpPr>
          <p:nvPr userDrawn="1"/>
        </p:nvCxnSpPr>
        <p:spPr>
          <a:xfrm flipV="1">
            <a:off x="2874362" y="4154407"/>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CF129E-ECF4-486F-B299-1D7AB5F17351}"/>
              </a:ext>
            </a:extLst>
          </p:cNvPr>
          <p:cNvCxnSpPr>
            <a:cxnSpLocks/>
          </p:cNvCxnSpPr>
          <p:nvPr userDrawn="1"/>
        </p:nvCxnSpPr>
        <p:spPr>
          <a:xfrm flipH="1" flipV="1">
            <a:off x="2874362" y="1401738"/>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072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294365-4003-437C-A0F5-524248E374DD}"/>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7EFA281E-522D-4FF3-9C5D-ABFB832C7091}"/>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3" name="Rectangle 22" title="Overlay Graphic">
            <a:extLst>
              <a:ext uri="{FF2B5EF4-FFF2-40B4-BE49-F238E27FC236}">
                <a16:creationId xmlns:a16="http://schemas.microsoft.com/office/drawing/2014/main" id="{91AAC7D0-2F52-4711-BE35-1406E978A9C9}"/>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Title 1">
            <a:extLst>
              <a:ext uri="{FF2B5EF4-FFF2-40B4-BE49-F238E27FC236}">
                <a16:creationId xmlns:a16="http://schemas.microsoft.com/office/drawing/2014/main" id="{E5F6BFFB-AC1F-469E-BF67-102C61E468AE}"/>
              </a:ext>
            </a:extLst>
          </p:cNvPr>
          <p:cNvSpPr>
            <a:spLocks noGrp="1"/>
          </p:cNvSpPr>
          <p:nvPr>
            <p:ph type="ctrTitle" hasCustomPrompt="1"/>
          </p:nvPr>
        </p:nvSpPr>
        <p:spPr>
          <a:xfrm>
            <a:off x="758917" y="3907857"/>
            <a:ext cx="5167824" cy="1532849"/>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dirty="0"/>
              <a:t>Presentation cover option</a:t>
            </a:r>
            <a:endParaRPr lang="en-ZA" dirty="0"/>
          </a:p>
        </p:txBody>
      </p:sp>
      <p:sp>
        <p:nvSpPr>
          <p:cNvPr id="25" name="Subtitle 2">
            <a:extLst>
              <a:ext uri="{FF2B5EF4-FFF2-40B4-BE49-F238E27FC236}">
                <a16:creationId xmlns:a16="http://schemas.microsoft.com/office/drawing/2014/main" id="{569475B0-300D-4DAC-9037-4A7165C20127}"/>
              </a:ext>
            </a:extLst>
          </p:cNvPr>
          <p:cNvSpPr>
            <a:spLocks noGrp="1"/>
          </p:cNvSpPr>
          <p:nvPr>
            <p:ph type="subTitle" idx="1"/>
          </p:nvPr>
        </p:nvSpPr>
        <p:spPr>
          <a:xfrm>
            <a:off x="758152" y="5489089"/>
            <a:ext cx="5167824" cy="691666"/>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26" name="Rectangle 25" title="Overlay Graphic">
            <a:extLst>
              <a:ext uri="{FF2B5EF4-FFF2-40B4-BE49-F238E27FC236}">
                <a16:creationId xmlns:a16="http://schemas.microsoft.com/office/drawing/2014/main" id="{AD6363D5-DBCE-486B-BFAD-F4486CCB439E}"/>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7" name="Picture 26">
            <a:extLst>
              <a:ext uri="{FF2B5EF4-FFF2-40B4-BE49-F238E27FC236}">
                <a16:creationId xmlns:a16="http://schemas.microsoft.com/office/drawing/2014/main" id="{8ADF6F8F-C843-46C9-BCAE-3A814A33C0F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33" name="Straight Connector 32">
            <a:extLst>
              <a:ext uri="{FF2B5EF4-FFF2-40B4-BE49-F238E27FC236}">
                <a16:creationId xmlns:a16="http://schemas.microsoft.com/office/drawing/2014/main" id="{FE3C30B5-B1F5-4F75-B228-FD8CA3FBF33D}"/>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ECDD84-471C-4235-9B29-BC10612DDC1E}"/>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354EEE-2DC5-4D1B-9807-25660421A04D}"/>
              </a:ext>
            </a:extLst>
          </p:cNvPr>
          <p:cNvSpPr>
            <a:spLocks noGrp="1"/>
          </p:cNvSpPr>
          <p:nvPr>
            <p:ph type="pic" sz="quarter" idx="10" hasCustomPrompt="1"/>
          </p:nvPr>
        </p:nvSpPr>
        <p:spPr>
          <a:xfrm>
            <a:off x="0" y="0"/>
            <a:ext cx="12192000" cy="6704013"/>
          </a:xfrm>
        </p:spPr>
        <p:txBody>
          <a:bodyPr rIns="396000" anchor="ctr"/>
          <a:lstStyle>
            <a:lvl1pPr marL="0" indent="0" algn="r">
              <a:buNone/>
              <a:defRPr i="1"/>
            </a:lvl1pPr>
          </a:lstStyle>
          <a:p>
            <a:r>
              <a:rPr lang="en-ZA" dirty="0"/>
              <a:t>Insert or Drag &amp; Drop your Photo</a:t>
            </a:r>
          </a:p>
        </p:txBody>
      </p:sp>
      <p:sp>
        <p:nvSpPr>
          <p:cNvPr id="27" name="Rectangle 26">
            <a:extLst>
              <a:ext uri="{FF2B5EF4-FFF2-40B4-BE49-F238E27FC236}">
                <a16:creationId xmlns:a16="http://schemas.microsoft.com/office/drawing/2014/main" id="{65618A6D-2D01-4E48-A214-E027E1DF2926}"/>
              </a:ext>
            </a:extLst>
          </p:cNvPr>
          <p:cNvSpPr/>
          <p:nvPr userDrawn="1"/>
        </p:nvSpPr>
        <p:spPr>
          <a:xfrm>
            <a:off x="-1" y="6704160"/>
            <a:ext cx="12191999"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8" name="Rectangle 27">
            <a:extLst>
              <a:ext uri="{FF2B5EF4-FFF2-40B4-BE49-F238E27FC236}">
                <a16:creationId xmlns:a16="http://schemas.microsoft.com/office/drawing/2014/main" id="{6D3A6A3E-8350-4459-B8CC-EAD99A470244}"/>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title="Overlay Graphic">
            <a:extLst>
              <a:ext uri="{FF2B5EF4-FFF2-40B4-BE49-F238E27FC236}">
                <a16:creationId xmlns:a16="http://schemas.microsoft.com/office/drawing/2014/main" id="{116BA484-94A7-491B-8880-A549E58F3024}"/>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58917" y="3907857"/>
            <a:ext cx="5167824" cy="1532849"/>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dirty="0"/>
              <a:t>Presentation cover option</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58152" y="5489089"/>
            <a:ext cx="5167824" cy="691666"/>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9" name="Rectangle 8" title="Overlay Graphic">
            <a:extLst>
              <a:ext uri="{FF2B5EF4-FFF2-40B4-BE49-F238E27FC236}">
                <a16:creationId xmlns:a16="http://schemas.microsoft.com/office/drawing/2014/main" id="{C7502B15-7A29-47F1-B4E2-978F0C462B12}"/>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1" name="Picture 10">
            <a:extLst>
              <a:ext uri="{FF2B5EF4-FFF2-40B4-BE49-F238E27FC236}">
                <a16:creationId xmlns:a16="http://schemas.microsoft.com/office/drawing/2014/main" id="{3EF8196B-825A-4D0A-BFD3-FE474A8D026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22" name="Straight Connector 21">
            <a:extLst>
              <a:ext uri="{FF2B5EF4-FFF2-40B4-BE49-F238E27FC236}">
                <a16:creationId xmlns:a16="http://schemas.microsoft.com/office/drawing/2014/main" id="{61788227-A423-4EF0-AD07-12996A738B02}"/>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BA9D355-57CC-4CE6-BAD3-D2C3735E3850}"/>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20" name="Oval 19" descr="Cover Title Graphic (Move me around)">
            <a:extLst>
              <a:ext uri="{FF2B5EF4-FFF2-40B4-BE49-F238E27FC236}">
                <a16:creationId xmlns:a16="http://schemas.microsoft.com/office/drawing/2014/main" id="{22DB2211-43FB-4DED-A78D-B675BA45FB49}"/>
              </a:ext>
            </a:extLst>
          </p:cNvPr>
          <p:cNvSpPr/>
          <p:nvPr userDrawn="1"/>
        </p:nvSpPr>
        <p:spPr>
          <a:xfrm>
            <a:off x="2143138" y="1038995"/>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21" name="Group 20" descr="Cover Title Graphic (Move me around)">
            <a:extLst>
              <a:ext uri="{FF2B5EF4-FFF2-40B4-BE49-F238E27FC236}">
                <a16:creationId xmlns:a16="http://schemas.microsoft.com/office/drawing/2014/main" id="{AD95DECB-9715-4C50-BF9D-619FD8182B17}"/>
              </a:ext>
            </a:extLst>
          </p:cNvPr>
          <p:cNvGrpSpPr/>
          <p:nvPr userDrawn="1"/>
        </p:nvGrpSpPr>
        <p:grpSpPr>
          <a:xfrm>
            <a:off x="3752763" y="2652121"/>
            <a:ext cx="1022532" cy="1022532"/>
            <a:chOff x="3775686" y="2602347"/>
            <a:chExt cx="1022532" cy="1022532"/>
          </a:xfrm>
        </p:grpSpPr>
        <p:sp>
          <p:nvSpPr>
            <p:cNvPr id="23" name="Oval 22">
              <a:extLst>
                <a:ext uri="{FF2B5EF4-FFF2-40B4-BE49-F238E27FC236}">
                  <a16:creationId xmlns:a16="http://schemas.microsoft.com/office/drawing/2014/main" id="{CB44883B-F11E-41B5-9FEB-ED560A239A0E}"/>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sp>
          <p:nvSpPr>
            <p:cNvPr id="24" name="Oval 23">
              <a:extLst>
                <a:ext uri="{FF2B5EF4-FFF2-40B4-BE49-F238E27FC236}">
                  <a16:creationId xmlns:a16="http://schemas.microsoft.com/office/drawing/2014/main" id="{A0712D12-C314-4A6A-9003-E94F4CC995C4}"/>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26" name="Group 25" descr="Cover Title Graphic (Rotate me)">
            <a:extLst>
              <a:ext uri="{FF2B5EF4-FFF2-40B4-BE49-F238E27FC236}">
                <a16:creationId xmlns:a16="http://schemas.microsoft.com/office/drawing/2014/main" id="{4CDDFE0A-CF92-4F5D-9A01-CDE02D1D5B61}"/>
              </a:ext>
            </a:extLst>
          </p:cNvPr>
          <p:cNvGrpSpPr/>
          <p:nvPr userDrawn="1"/>
        </p:nvGrpSpPr>
        <p:grpSpPr>
          <a:xfrm>
            <a:off x="1952144" y="833521"/>
            <a:ext cx="2678654" cy="2720745"/>
            <a:chOff x="1952144" y="833521"/>
            <a:chExt cx="2678654" cy="2720745"/>
          </a:xfrm>
        </p:grpSpPr>
        <p:sp>
          <p:nvSpPr>
            <p:cNvPr id="29" name="Oval 28">
              <a:extLst>
                <a:ext uri="{FF2B5EF4-FFF2-40B4-BE49-F238E27FC236}">
                  <a16:creationId xmlns:a16="http://schemas.microsoft.com/office/drawing/2014/main" id="{CE218AD4-04AC-496E-81D4-3E9AB3797536}"/>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cxnSp>
          <p:nvCxnSpPr>
            <p:cNvPr id="30" name="Straight Connector 29">
              <a:extLst>
                <a:ext uri="{FF2B5EF4-FFF2-40B4-BE49-F238E27FC236}">
                  <a16:creationId xmlns:a16="http://schemas.microsoft.com/office/drawing/2014/main" id="{C4E3872F-2849-4F1E-AA5C-000A13FFE98A}"/>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987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Rectangle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Rectangle 19" title="Overlay Graphic">
            <a:extLst>
              <a:ext uri="{FF2B5EF4-FFF2-40B4-BE49-F238E27FC236}">
                <a16:creationId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1" name="Rectangle 20" title="Overlay Graphic">
            <a:extLst>
              <a:ext uri="{FF2B5EF4-FFF2-40B4-BE49-F238E27FC236}">
                <a16:creationId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22" name="Straight Connector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dirty="0"/>
              <a:t>Click to edit title style</a:t>
            </a:r>
            <a:endParaRPr lang="en-ZA" dirty="0"/>
          </a:p>
        </p:txBody>
      </p:sp>
      <p:sp>
        <p:nvSpPr>
          <p:cNvPr id="7" name="Subtitle 2">
            <a:extLst>
              <a:ext uri="{FF2B5EF4-FFF2-40B4-BE49-F238E27FC236}">
                <a16:creationId xmlns:a16="http://schemas.microsoft.com/office/drawing/2014/main" id="{79D4DA45-533D-4DE3-AFCB-71AD09187A4C}"/>
              </a:ext>
            </a:extLst>
          </p:cNvPr>
          <p:cNvSpPr>
            <a:spLocks noGrp="1"/>
          </p:cNvSpPr>
          <p:nvPr>
            <p:ph type="subTitle" idx="1"/>
          </p:nvPr>
        </p:nvSpPr>
        <p:spPr>
          <a:xfrm>
            <a:off x="7162800" y="5558598"/>
            <a:ext cx="4456699" cy="1048939"/>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pic>
        <p:nvPicPr>
          <p:cNvPr id="10" name="Picture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Straight Connector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1DE6450-88E3-478B-8298-FD7C76A2FAB8}"/>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spTree>
    <p:extLst>
      <p:ext uri="{BB962C8B-B14F-4D97-AF65-F5344CB8AC3E}">
        <p14:creationId xmlns:p14="http://schemas.microsoft.com/office/powerpoint/2010/main" val="3585302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spTree>
      <p:nvGrpSpPr>
        <p:cNvPr id="1" name=""/>
        <p:cNvGrpSpPr/>
        <p:nvPr/>
      </p:nvGrpSpPr>
      <p:grpSpPr>
        <a:xfrm>
          <a:off x="0" y="0"/>
          <a:ext cx="0" cy="0"/>
          <a:chOff x="0" y="0"/>
          <a:chExt cx="0" cy="0"/>
        </a:xfrm>
      </p:grpSpPr>
      <p:sp>
        <p:nvSpPr>
          <p:cNvPr id="19" name="Picture Placeholder 4">
            <a:extLst>
              <a:ext uri="{FF2B5EF4-FFF2-40B4-BE49-F238E27FC236}">
                <a16:creationId xmlns:a16="http://schemas.microsoft.com/office/drawing/2014/main" id="{EBC7E09B-F6F8-4471-974B-65A91E899D25}"/>
              </a:ext>
            </a:extLst>
          </p:cNvPr>
          <p:cNvSpPr>
            <a:spLocks noGrp="1"/>
          </p:cNvSpPr>
          <p:nvPr>
            <p:ph type="pic" sz="quarter" idx="10" hasCustomPrompt="1"/>
          </p:nvPr>
        </p:nvSpPr>
        <p:spPr>
          <a:xfrm>
            <a:off x="0" y="0"/>
            <a:ext cx="12192000" cy="6704013"/>
          </a:xfrm>
        </p:spPr>
        <p:txBody>
          <a:bodyPr lIns="396000" rIns="0" anchor="ctr"/>
          <a:lstStyle>
            <a:lvl1pPr marL="0" indent="0" algn="l">
              <a:buNone/>
              <a:defRPr i="1"/>
            </a:lvl1pPr>
          </a:lstStyle>
          <a:p>
            <a:r>
              <a:rPr lang="en-ZA" dirty="0"/>
              <a:t>Insert or Drag &amp; Drop your Photo2</a:t>
            </a:r>
          </a:p>
        </p:txBody>
      </p:sp>
      <p:sp>
        <p:nvSpPr>
          <p:cNvPr id="13" name="Rectangle 12">
            <a:extLst>
              <a:ext uri="{FF2B5EF4-FFF2-40B4-BE49-F238E27FC236}">
                <a16:creationId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Rectangle 11">
            <a:extLst>
              <a:ext uri="{FF2B5EF4-FFF2-40B4-BE49-F238E27FC236}">
                <a16:creationId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0" name="Rectangle 19" title="Overlay Graphic">
            <a:extLst>
              <a:ext uri="{FF2B5EF4-FFF2-40B4-BE49-F238E27FC236}">
                <a16:creationId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1" name="Rectangle 20" title="Overlay Graphic">
            <a:extLst>
              <a:ext uri="{FF2B5EF4-FFF2-40B4-BE49-F238E27FC236}">
                <a16:creationId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cxnSp>
        <p:nvCxnSpPr>
          <p:cNvPr id="22" name="Straight Connector 21">
            <a:extLst>
              <a:ext uri="{FF2B5EF4-FFF2-40B4-BE49-F238E27FC236}">
                <a16:creationId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dirty="0"/>
              <a:t>Click to edit title style</a:t>
            </a:r>
            <a:endParaRPr lang="en-ZA" dirty="0"/>
          </a:p>
        </p:txBody>
      </p:sp>
      <p:sp>
        <p:nvSpPr>
          <p:cNvPr id="7" name="Subtitle 2">
            <a:extLst>
              <a:ext uri="{FF2B5EF4-FFF2-40B4-BE49-F238E27FC236}">
                <a16:creationId xmlns:a16="http://schemas.microsoft.com/office/drawing/2014/main" id="{79D4DA45-533D-4DE3-AFCB-71AD09187A4C}"/>
              </a:ext>
            </a:extLst>
          </p:cNvPr>
          <p:cNvSpPr>
            <a:spLocks noGrp="1"/>
          </p:cNvSpPr>
          <p:nvPr>
            <p:ph type="subTitle" idx="1"/>
          </p:nvPr>
        </p:nvSpPr>
        <p:spPr>
          <a:xfrm>
            <a:off x="7162800" y="5558598"/>
            <a:ext cx="4456699" cy="1048939"/>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pic>
        <p:nvPicPr>
          <p:cNvPr id="10" name="Picture 9">
            <a:extLst>
              <a:ext uri="{FF2B5EF4-FFF2-40B4-BE49-F238E27FC236}">
                <a16:creationId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Straight Connector 24">
            <a:extLst>
              <a:ext uri="{FF2B5EF4-FFF2-40B4-BE49-F238E27FC236}">
                <a16:creationId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071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601682" y="1152000"/>
            <a:ext cx="10999767" cy="50392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a:lstStyle/>
          <a:p>
            <a:r>
              <a:rPr lang="en-ZA" dirty="0"/>
              <a:t>page </a:t>
            </a:r>
            <a:fld id="{19B51A1E-902D-48AF-9020-955120F399B6}" type="slidenum">
              <a:rPr lang="en-ZA" b="1" i="1" smtClean="0"/>
              <a:pPr/>
              <a:t>‹#›</a:t>
            </a:fld>
            <a:endParaRPr lang="en-ZA" b="1" i="1" dirty="0"/>
          </a:p>
        </p:txBody>
      </p:sp>
      <p:sp>
        <p:nvSpPr>
          <p:cNvPr id="6" name="Title 5">
            <a:extLst>
              <a:ext uri="{FF2B5EF4-FFF2-40B4-BE49-F238E27FC236}">
                <a16:creationId xmlns:a16="http://schemas.microsoft.com/office/drawing/2014/main" id="{9E58A019-6601-4FFB-9A68-628873651CF3}"/>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ullets as Icons 5X">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CA47B37-80B0-5A4F-BDC3-DE42D5B2D34F}"/>
              </a:ext>
              <a:ext uri="{C183D7F6-B498-43B3-948B-1728B52AA6E4}">
                <adec:decorative xmlns:adec="http://schemas.microsoft.com/office/drawing/2017/decorative" val="1"/>
              </a:ext>
            </a:extLst>
          </p:cNvPr>
          <p:cNvSpPr/>
          <p:nvPr userDrawn="1"/>
        </p:nvSpPr>
        <p:spPr>
          <a:xfrm>
            <a:off x="1226695"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52387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024282"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024282" y="4471987"/>
            <a:ext cx="1620000" cy="720000"/>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23" name="Oval 22">
            <a:extLst>
              <a:ext uri="{FF2B5EF4-FFF2-40B4-BE49-F238E27FC236}">
                <a16:creationId xmlns:a16="http://schemas.microsoft.com/office/drawing/2014/main" id="{1A6AC2DF-47CD-A743-A120-FBE75B801CF3}"/>
              </a:ext>
              <a:ext uri="{C183D7F6-B498-43B3-948B-1728B52AA6E4}">
                <adec:decorative xmlns:adec="http://schemas.microsoft.com/office/drawing/2017/decorative" val="1"/>
              </a:ext>
            </a:extLst>
          </p:cNvPr>
          <p:cNvSpPr/>
          <p:nvPr userDrawn="1"/>
        </p:nvSpPr>
        <p:spPr>
          <a:xfrm>
            <a:off x="3357554"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5473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55141"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55141" y="4471987"/>
            <a:ext cx="1620000" cy="720000"/>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24" name="Oval 23">
            <a:extLst>
              <a:ext uri="{FF2B5EF4-FFF2-40B4-BE49-F238E27FC236}">
                <a16:creationId xmlns:a16="http://schemas.microsoft.com/office/drawing/2014/main" id="{17E0F6BC-FBF2-3048-B833-61609739028C}"/>
              </a:ext>
              <a:ext uri="{C183D7F6-B498-43B3-948B-1728B52AA6E4}">
                <adec:decorative xmlns:adec="http://schemas.microsoft.com/office/drawing/2017/decorative" val="1"/>
              </a:ext>
            </a:extLst>
          </p:cNvPr>
          <p:cNvSpPr/>
          <p:nvPr userDrawn="1"/>
        </p:nvSpPr>
        <p:spPr>
          <a:xfrm>
            <a:off x="5488413"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855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86000"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86000" y="4471987"/>
            <a:ext cx="1620000" cy="720000"/>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25" name="Oval 24">
            <a:extLst>
              <a:ext uri="{FF2B5EF4-FFF2-40B4-BE49-F238E27FC236}">
                <a16:creationId xmlns:a16="http://schemas.microsoft.com/office/drawing/2014/main" id="{D0B0310F-833E-864C-9FB7-B2B2A6714808}"/>
              </a:ext>
              <a:ext uri="{C183D7F6-B498-43B3-948B-1728B52AA6E4}">
                <adec:decorative xmlns:adec="http://schemas.microsoft.com/office/drawing/2017/decorative" val="1"/>
              </a:ext>
            </a:extLst>
          </p:cNvPr>
          <p:cNvSpPr/>
          <p:nvPr userDrawn="1"/>
        </p:nvSpPr>
        <p:spPr>
          <a:xfrm>
            <a:off x="7619272"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9164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416859"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416859" y="4471987"/>
            <a:ext cx="1620000" cy="720000"/>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26" name="Oval 25">
            <a:extLst>
              <a:ext uri="{FF2B5EF4-FFF2-40B4-BE49-F238E27FC236}">
                <a16:creationId xmlns:a16="http://schemas.microsoft.com/office/drawing/2014/main" id="{F906D597-BA39-4C4D-833F-CC0EE989B51C}"/>
              </a:ext>
              <a:ext uri="{C183D7F6-B498-43B3-948B-1728B52AA6E4}">
                <adec:decorative xmlns:adec="http://schemas.microsoft.com/office/drawing/2017/decorative" val="1"/>
              </a:ext>
            </a:extLst>
          </p:cNvPr>
          <p:cNvSpPr/>
          <p:nvPr userDrawn="1"/>
        </p:nvSpPr>
        <p:spPr>
          <a:xfrm>
            <a:off x="9750130"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4731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47717"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47717" y="4471987"/>
            <a:ext cx="1620000" cy="720000"/>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7" name="Footer Placeholder 6">
            <a:extLst>
              <a:ext uri="{FF2B5EF4-FFF2-40B4-BE49-F238E27FC236}">
                <a16:creationId xmlns:a16="http://schemas.microsoft.com/office/drawing/2014/main" id="{70DA538E-510B-4461-9710-1A6EAA4B8948}"/>
              </a:ext>
            </a:extLst>
          </p:cNvPr>
          <p:cNvSpPr>
            <a:spLocks noGrp="1"/>
          </p:cNvSpPr>
          <p:nvPr>
            <p:ph type="ftr" sz="quarter" idx="51"/>
          </p:nvPr>
        </p:nvSpPr>
        <p:spPr/>
        <p:txBody>
          <a:bodyPr/>
          <a:lstStyle/>
          <a:p>
            <a:r>
              <a:rPr lang="en-ZA" dirty="0"/>
              <a:t>Add a footer</a:t>
            </a:r>
          </a:p>
        </p:txBody>
      </p:sp>
      <p:sp>
        <p:nvSpPr>
          <p:cNvPr id="18" name="Slide Number Placeholder 17">
            <a:extLst>
              <a:ext uri="{FF2B5EF4-FFF2-40B4-BE49-F238E27FC236}">
                <a16:creationId xmlns:a16="http://schemas.microsoft.com/office/drawing/2014/main" id="{B47FA9C2-43A2-4271-ABC9-7BAD6464148D}"/>
              </a:ext>
            </a:extLst>
          </p:cNvPr>
          <p:cNvSpPr>
            <a:spLocks noGrp="1"/>
          </p:cNvSpPr>
          <p:nvPr>
            <p:ph type="sldNum" sz="quarter" idx="52"/>
          </p:nvPr>
        </p:nvSpPr>
        <p:spPr/>
        <p:txBody>
          <a:bodyPr/>
          <a:lstStyle/>
          <a:p>
            <a:r>
              <a:rPr lang="en-ZA" dirty="0"/>
              <a:t>page </a:t>
            </a:r>
            <a:fld id="{19B51A1E-902D-48AF-9020-955120F399B6}" type="slidenum">
              <a:rPr lang="en-ZA" b="1" i="1" smtClean="0"/>
              <a:pPr/>
              <a:t>‹#›</a:t>
            </a:fld>
            <a:endParaRPr lang="en-ZA" b="1" i="1" dirty="0"/>
          </a:p>
        </p:txBody>
      </p:sp>
      <p:sp>
        <p:nvSpPr>
          <p:cNvPr id="19" name="Title 18">
            <a:extLst>
              <a:ext uri="{FF2B5EF4-FFF2-40B4-BE49-F238E27FC236}">
                <a16:creationId xmlns:a16="http://schemas.microsoft.com/office/drawing/2014/main" id="{8350FCD5-4151-44A8-917B-4D66C8F1475E}"/>
              </a:ext>
            </a:extLst>
          </p:cNvPr>
          <p:cNvSpPr>
            <a:spLocks noGrp="1"/>
          </p:cNvSpPr>
          <p:nvPr>
            <p:ph type="title"/>
          </p:nvPr>
        </p:nvSpPr>
        <p:spPr/>
        <p:txBody>
          <a:bodyPr/>
          <a:lstStyle/>
          <a:p>
            <a:r>
              <a:rPr lang="en-US"/>
              <a:t>Click to edit Master title style</a:t>
            </a:r>
            <a:endParaRPr lang="en-ZA"/>
          </a:p>
        </p:txBody>
      </p:sp>
      <p:sp>
        <p:nvSpPr>
          <p:cNvPr id="32" name="Text Placeholder 4">
            <a:extLst>
              <a:ext uri="{FF2B5EF4-FFF2-40B4-BE49-F238E27FC236}">
                <a16:creationId xmlns:a16="http://schemas.microsoft.com/office/drawing/2014/main" id="{2D65EEF7-301B-486F-AC58-F8095230D28B}"/>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5" name="Oval 34">
            <a:extLst>
              <a:ext uri="{FF2B5EF4-FFF2-40B4-BE49-F238E27FC236}">
                <a16:creationId xmlns:a16="http://schemas.microsoft.com/office/drawing/2014/main" id="{7D27D67C-932D-4270-A0E5-6F1F9315A231}"/>
              </a:ext>
              <a:ext uri="{C183D7F6-B498-43B3-948B-1728B52AA6E4}">
                <adec:decorative xmlns:adec="http://schemas.microsoft.com/office/drawing/2017/decorative" val="1"/>
              </a:ext>
            </a:extLst>
          </p:cNvPr>
          <p:cNvSpPr/>
          <p:nvPr userDrawn="1"/>
        </p:nvSpPr>
        <p:spPr>
          <a:xfrm>
            <a:off x="8799424"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6" name="Oval 35">
            <a:extLst>
              <a:ext uri="{FF2B5EF4-FFF2-40B4-BE49-F238E27FC236}">
                <a16:creationId xmlns:a16="http://schemas.microsoft.com/office/drawing/2014/main" id="{C987A1EC-DB2A-4AA3-8590-C488A6082E11}"/>
              </a:ext>
              <a:ext uri="{C183D7F6-B498-43B3-948B-1728B52AA6E4}">
                <adec:decorative xmlns:adec="http://schemas.microsoft.com/office/drawing/2017/decorative" val="1"/>
              </a:ext>
            </a:extLst>
          </p:cNvPr>
          <p:cNvSpPr/>
          <p:nvPr userDrawn="1"/>
        </p:nvSpPr>
        <p:spPr>
          <a:xfrm>
            <a:off x="2761124" y="2942103"/>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01681" y="1152000"/>
            <a:ext cx="5400000" cy="504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p:nvPr>
        </p:nvSpPr>
        <p:spPr>
          <a:xfrm>
            <a:off x="6190318" y="1152525"/>
            <a:ext cx="5400000" cy="50387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2" name="Footer Placeholder 1">
            <a:extLst>
              <a:ext uri="{FF2B5EF4-FFF2-40B4-BE49-F238E27FC236}">
                <a16:creationId xmlns:a16="http://schemas.microsoft.com/office/drawing/2014/main" id="{DCA7A7A7-C80D-4495-B14B-6296A7579845}"/>
              </a:ext>
            </a:extLst>
          </p:cNvPr>
          <p:cNvSpPr>
            <a:spLocks noGrp="1"/>
          </p:cNvSpPr>
          <p:nvPr>
            <p:ph type="ftr" sz="quarter" idx="13"/>
          </p:nvPr>
        </p:nvSpPr>
        <p:spPr/>
        <p:txBody>
          <a:bodyPr/>
          <a:lstStyle/>
          <a:p>
            <a:r>
              <a:rPr lang="en-ZA" dirty="0"/>
              <a:t>Add a footer</a:t>
            </a:r>
          </a:p>
        </p:txBody>
      </p:sp>
      <p:sp>
        <p:nvSpPr>
          <p:cNvPr id="8" name="Slide Number Placeholder 7">
            <a:extLst>
              <a:ext uri="{FF2B5EF4-FFF2-40B4-BE49-F238E27FC236}">
                <a16:creationId xmlns:a16="http://schemas.microsoft.com/office/drawing/2014/main" id="{9A841D61-5F98-4EC4-B787-EB5615085709}"/>
              </a:ext>
            </a:extLst>
          </p:cNvPr>
          <p:cNvSpPr>
            <a:spLocks noGrp="1"/>
          </p:cNvSpPr>
          <p:nvPr>
            <p:ph type="sldNum" sz="quarter" idx="14"/>
          </p:nvPr>
        </p:nvSpPr>
        <p:spPr/>
        <p:txBody>
          <a:bodyPr/>
          <a:lstStyle/>
          <a:p>
            <a:r>
              <a:rPr lang="en-ZA" dirty="0"/>
              <a:t>page </a:t>
            </a:r>
            <a:fld id="{19B51A1E-902D-48AF-9020-955120F399B6}" type="slidenum">
              <a:rPr lang="en-ZA" b="1" i="1" smtClean="0"/>
              <a:pPr/>
              <a:t>‹#›</a:t>
            </a:fld>
            <a:endParaRPr lang="en-ZA" b="1" i="1" dirty="0"/>
          </a:p>
        </p:txBody>
      </p:sp>
      <p:sp>
        <p:nvSpPr>
          <p:cNvPr id="9" name="Title 8">
            <a:extLst>
              <a:ext uri="{FF2B5EF4-FFF2-40B4-BE49-F238E27FC236}">
                <a16:creationId xmlns:a16="http://schemas.microsoft.com/office/drawing/2014/main" id="{2C05FD31-A7DF-49EF-9D28-882C100E5830}"/>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601682" y="1152000"/>
            <a:ext cx="5400000" cy="360000"/>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601682" y="1584000"/>
            <a:ext cx="5400000" cy="4608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p:nvPr>
        </p:nvSpPr>
        <p:spPr>
          <a:xfrm>
            <a:off x="6190318" y="1584325"/>
            <a:ext cx="5400000" cy="460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p:nvPr>
        </p:nvSpPr>
        <p:spPr>
          <a:xfrm>
            <a:off x="6190318" y="1152525"/>
            <a:ext cx="5400000" cy="358775"/>
          </a:xfrm>
        </p:spPr>
        <p:txBody>
          <a:bodyPr/>
          <a:lstStyle>
            <a:lvl1pPr marL="0" indent="0">
              <a:buNone/>
              <a:defRPr sz="2400" b="1"/>
            </a:lvl1pPr>
          </a:lstStyle>
          <a:p>
            <a:pPr lvl="0"/>
            <a:r>
              <a:rPr lang="en-US"/>
              <a:t>Click to edit Master text styles</a:t>
            </a:r>
          </a:p>
        </p:txBody>
      </p:sp>
      <p:sp>
        <p:nvSpPr>
          <p:cNvPr id="2" name="Footer Placeholder 1">
            <a:extLst>
              <a:ext uri="{FF2B5EF4-FFF2-40B4-BE49-F238E27FC236}">
                <a16:creationId xmlns:a16="http://schemas.microsoft.com/office/drawing/2014/main" id="{AA35D8ED-2066-4E08-8401-49E9FAEFB9B6}"/>
              </a:ext>
            </a:extLst>
          </p:cNvPr>
          <p:cNvSpPr>
            <a:spLocks noGrp="1"/>
          </p:cNvSpPr>
          <p:nvPr>
            <p:ph type="ftr" sz="quarter" idx="14"/>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60DB73A6-9F9E-4741-8EA1-ACBEE74D0131}"/>
              </a:ext>
            </a:extLst>
          </p:cNvPr>
          <p:cNvSpPr>
            <a:spLocks noGrp="1"/>
          </p:cNvSpPr>
          <p:nvPr>
            <p:ph type="sldNum" sz="quarter" idx="15"/>
          </p:nvPr>
        </p:nvSpPr>
        <p:spPr/>
        <p:txBody>
          <a:bodyPr/>
          <a:lstStyle/>
          <a:p>
            <a:r>
              <a:rPr lang="en-ZA" dirty="0"/>
              <a:t>page </a:t>
            </a:r>
            <a:fld id="{19B51A1E-902D-48AF-9020-955120F399B6}" type="slidenum">
              <a:rPr lang="en-ZA" b="1" i="1" smtClean="0"/>
              <a:pPr/>
              <a:t>‹#›</a:t>
            </a:fld>
            <a:endParaRPr lang="en-ZA" b="1" i="1" dirty="0"/>
          </a:p>
        </p:txBody>
      </p:sp>
      <p:sp>
        <p:nvSpPr>
          <p:cNvPr id="10" name="Title 9">
            <a:extLst>
              <a:ext uri="{FF2B5EF4-FFF2-40B4-BE49-F238E27FC236}">
                <a16:creationId xmlns:a16="http://schemas.microsoft.com/office/drawing/2014/main" id="{9BB8B9F0-A458-406A-93FD-B51037C08306}"/>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481522-201F-4996-9579-5F11FA4F26ED}"/>
              </a:ext>
            </a:extLst>
          </p:cNvPr>
          <p:cNvSpPr>
            <a:spLocks noGrp="1"/>
          </p:cNvSpPr>
          <p:nvPr>
            <p:ph type="ftr" sz="quarter" idx="10"/>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D944CE59-25C2-4E40-866A-15718DC5A8F3}"/>
              </a:ext>
            </a:extLst>
          </p:cNvPr>
          <p:cNvSpPr>
            <a:spLocks noGrp="1"/>
          </p:cNvSpPr>
          <p:nvPr>
            <p:ph type="sldNum" sz="quarter" idx="11"/>
          </p:nvPr>
        </p:nvSpPr>
        <p:spPr/>
        <p:txBody>
          <a:bodyPr/>
          <a:lstStyle/>
          <a:p>
            <a:r>
              <a:rPr lang="en-ZA" dirty="0"/>
              <a:t>page </a:t>
            </a:r>
            <a:fld id="{19B51A1E-902D-48AF-9020-955120F399B6}" type="slidenum">
              <a:rPr lang="en-ZA" b="1" i="1" smtClean="0"/>
              <a:pPr/>
              <a:t>‹#›</a:t>
            </a:fld>
            <a:endParaRPr lang="en-ZA" b="1" i="1" dirty="0"/>
          </a:p>
        </p:txBody>
      </p:sp>
      <p:sp>
        <p:nvSpPr>
          <p:cNvPr id="8" name="Title 7">
            <a:extLst>
              <a:ext uri="{FF2B5EF4-FFF2-40B4-BE49-F238E27FC236}">
                <a16:creationId xmlns:a16="http://schemas.microsoft.com/office/drawing/2014/main" id="{AEE8C60A-4B89-4ABC-BBDC-C63574125C5B}"/>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C79C6B-1E44-4A07-A0FA-161D3AE6E50D}"/>
              </a:ext>
            </a:extLst>
          </p:cNvPr>
          <p:cNvSpPr>
            <a:spLocks noGrp="1"/>
          </p:cNvSpPr>
          <p:nvPr>
            <p:ph type="ftr" sz="quarter" idx="10"/>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8B871DF8-D19E-460F-92D7-165B9EBE2BCD}"/>
              </a:ext>
            </a:extLst>
          </p:cNvPr>
          <p:cNvSpPr>
            <a:spLocks noGrp="1"/>
          </p:cNvSpPr>
          <p:nvPr>
            <p:ph type="sldNum" sz="quarter" idx="11"/>
          </p:nvPr>
        </p:nvSpPr>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8423A-8ECB-46CC-AA96-AFD30DF27259}"/>
              </a:ext>
            </a:extLst>
          </p:cNvPr>
          <p:cNvSpPr>
            <a:spLocks noGrp="1"/>
          </p:cNvSpPr>
          <p:nvPr>
            <p:ph idx="1"/>
          </p:nvPr>
        </p:nvSpPr>
        <p:spPr>
          <a:xfrm>
            <a:off x="5092700" y="1016000"/>
            <a:ext cx="6486481" cy="5108938"/>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p:nvPr>
        </p:nvSpPr>
        <p:spPr>
          <a:xfrm>
            <a:off x="601681" y="3960000"/>
            <a:ext cx="4114800" cy="2164938"/>
          </a:xfrm>
        </p:spPr>
        <p:txBody>
          <a:bodyPr/>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601681" y="1016000"/>
            <a:ext cx="4114800" cy="2744226"/>
          </a:xfrm>
        </p:spPr>
        <p:txBody>
          <a:bodyPr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a:t>Click to edit Master title style</a:t>
            </a:r>
            <a:endParaRPr lang="en-ZA" dirty="0"/>
          </a:p>
        </p:txBody>
      </p:sp>
      <p:sp>
        <p:nvSpPr>
          <p:cNvPr id="2" name="Footer Placeholder 1">
            <a:extLst>
              <a:ext uri="{FF2B5EF4-FFF2-40B4-BE49-F238E27FC236}">
                <a16:creationId xmlns:a16="http://schemas.microsoft.com/office/drawing/2014/main" id="{EDB90D34-30D8-41A0-8277-15FABE7B46E4}"/>
              </a:ext>
            </a:extLst>
          </p:cNvPr>
          <p:cNvSpPr>
            <a:spLocks noGrp="1"/>
          </p:cNvSpPr>
          <p:nvPr>
            <p:ph type="ftr" sz="quarter" idx="10"/>
          </p:nvPr>
        </p:nvSpPr>
        <p:spPr>
          <a:xfrm>
            <a:off x="601682" y="6320622"/>
            <a:ext cx="4114800" cy="226714"/>
          </a:xfrm>
        </p:spPr>
        <p:txBody>
          <a:bodyPr/>
          <a:lstStyle/>
          <a:p>
            <a:r>
              <a:rPr lang="en-ZA" dirty="0"/>
              <a:t>Add a footer</a:t>
            </a:r>
          </a:p>
        </p:txBody>
      </p:sp>
      <p:sp>
        <p:nvSpPr>
          <p:cNvPr id="5" name="Slide Number Placeholder 4">
            <a:extLst>
              <a:ext uri="{FF2B5EF4-FFF2-40B4-BE49-F238E27FC236}">
                <a16:creationId xmlns:a16="http://schemas.microsoft.com/office/drawing/2014/main" id="{2E3E9349-1106-4A24-B492-C0D854F00F1F}"/>
              </a:ext>
            </a:extLst>
          </p:cNvPr>
          <p:cNvSpPr>
            <a:spLocks noGrp="1"/>
          </p:cNvSpPr>
          <p:nvPr>
            <p:ph type="sldNum" sz="quarter" idx="11"/>
          </p:nvPr>
        </p:nvSpPr>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098FA49-168B-4F86-89CF-B8C8344F3316}"/>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6" name="Rectangle 15">
            <a:extLst>
              <a:ext uri="{FF2B5EF4-FFF2-40B4-BE49-F238E27FC236}">
                <a16:creationId xmlns:a16="http://schemas.microsoft.com/office/drawing/2014/main" id="{515E1821-75EB-4FF2-8952-E1945C42D14F}"/>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092699" y="1"/>
            <a:ext cx="6486482" cy="6687110"/>
          </a:xfrm>
          <a:solidFill>
            <a:schemeClr val="tx1">
              <a:lumMod val="95000"/>
              <a:lumOff val="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ZA" dirty="0"/>
              <a:t>Insert or Drag &amp; Drop your Photo</a:t>
            </a:r>
          </a:p>
        </p:txBody>
      </p:sp>
      <p:sp>
        <p:nvSpPr>
          <p:cNvPr id="12" name="Text Placeholder 3">
            <a:extLst>
              <a:ext uri="{FF2B5EF4-FFF2-40B4-BE49-F238E27FC236}">
                <a16:creationId xmlns:a16="http://schemas.microsoft.com/office/drawing/2014/main" id="{F13AC73C-8104-4F0B-B04E-FB14DCFDBDF9}"/>
              </a:ext>
            </a:extLst>
          </p:cNvPr>
          <p:cNvSpPr>
            <a:spLocks noGrp="1"/>
          </p:cNvSpPr>
          <p:nvPr>
            <p:ph type="body" sz="half" idx="2"/>
          </p:nvPr>
        </p:nvSpPr>
        <p:spPr>
          <a:xfrm>
            <a:off x="601681" y="3960000"/>
            <a:ext cx="4114800" cy="2164938"/>
          </a:xfrm>
        </p:spPr>
        <p:txBody>
          <a:bodyPr/>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601679" y="1016000"/>
            <a:ext cx="4114801" cy="2744226"/>
          </a:xfrm>
        </p:spPr>
        <p:txBody>
          <a:bodyPr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a:t>Click to edit Master title style</a:t>
            </a:r>
            <a:endParaRPr lang="en-ZA" dirty="0"/>
          </a:p>
        </p:txBody>
      </p:sp>
      <p:sp>
        <p:nvSpPr>
          <p:cNvPr id="4" name="Footer Placeholder 3">
            <a:extLst>
              <a:ext uri="{FF2B5EF4-FFF2-40B4-BE49-F238E27FC236}">
                <a16:creationId xmlns:a16="http://schemas.microsoft.com/office/drawing/2014/main" id="{876306C0-C390-4360-B704-9B0A7311FF21}"/>
              </a:ext>
            </a:extLst>
          </p:cNvPr>
          <p:cNvSpPr>
            <a:spLocks noGrp="1"/>
          </p:cNvSpPr>
          <p:nvPr>
            <p:ph type="ftr" sz="quarter" idx="14"/>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333A53F-6548-4F5B-AAEE-2E862AEB1A4C}"/>
              </a:ext>
            </a:extLst>
          </p:cNvPr>
          <p:cNvSpPr>
            <a:spLocks noGrp="1"/>
          </p:cNvSpPr>
          <p:nvPr>
            <p:ph type="sldNum" sz="quarter" idx="15"/>
          </p:nvPr>
        </p:nvSpPr>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ullets as Icons 3X Option 1">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4790D010-2852-DE49-BD36-340D6725D1D5}"/>
              </a:ext>
              <a:ext uri="{C183D7F6-B498-43B3-948B-1728B52AA6E4}">
                <adec:decorative xmlns:adec="http://schemas.microsoft.com/office/drawing/2017/decorative" val="1"/>
              </a:ext>
            </a:extLst>
          </p:cNvPr>
          <p:cNvSpPr/>
          <p:nvPr userDrawn="1"/>
        </p:nvSpPr>
        <p:spPr>
          <a:xfrm>
            <a:off x="3211925"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50910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3012253"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3012253" y="4471987"/>
            <a:ext cx="1620000" cy="720000"/>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18" name="Oval 17">
            <a:extLst>
              <a:ext uri="{FF2B5EF4-FFF2-40B4-BE49-F238E27FC236}">
                <a16:creationId xmlns:a16="http://schemas.microsoft.com/office/drawing/2014/main" id="{C5D02C68-EB7D-E044-99A9-658364A3B2F0}"/>
              </a:ext>
              <a:ext uri="{C183D7F6-B498-43B3-948B-1728B52AA6E4}">
                <adec:decorative xmlns:adec="http://schemas.microsoft.com/office/drawing/2017/decorative" val="1"/>
              </a:ext>
            </a:extLst>
          </p:cNvPr>
          <p:cNvSpPr/>
          <p:nvPr userDrawn="1"/>
        </p:nvSpPr>
        <p:spPr>
          <a:xfrm>
            <a:off x="5487924"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8252"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8252" y="4471987"/>
            <a:ext cx="1620000" cy="720000"/>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19" name="Oval 18">
            <a:extLst>
              <a:ext uri="{FF2B5EF4-FFF2-40B4-BE49-F238E27FC236}">
                <a16:creationId xmlns:a16="http://schemas.microsoft.com/office/drawing/2014/main" id="{45962E1D-1D13-2B48-9F3B-CE31039DD236}"/>
              </a:ext>
              <a:ext uri="{C183D7F6-B498-43B3-948B-1728B52AA6E4}">
                <adec:decorative xmlns:adec="http://schemas.microsoft.com/office/drawing/2017/decorative" val="1"/>
              </a:ext>
            </a:extLst>
          </p:cNvPr>
          <p:cNvSpPr/>
          <p:nvPr userDrawn="1"/>
        </p:nvSpPr>
        <p:spPr>
          <a:xfrm>
            <a:off x="7763923"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06110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564251"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564251" y="4471987"/>
            <a:ext cx="1620000" cy="720000"/>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4" name="Footer Placeholder 3">
            <a:extLst>
              <a:ext uri="{FF2B5EF4-FFF2-40B4-BE49-F238E27FC236}">
                <a16:creationId xmlns:a16="http://schemas.microsoft.com/office/drawing/2014/main" id="{BDD481DA-8671-472C-B2CF-B134EDAD7A53}"/>
              </a:ext>
            </a:extLst>
          </p:cNvPr>
          <p:cNvSpPr>
            <a:spLocks noGrp="1"/>
          </p:cNvSpPr>
          <p:nvPr>
            <p:ph type="ftr" sz="quarter" idx="50"/>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B0ACC5C2-09E7-4586-9B5F-3532B87B93D0}"/>
              </a:ext>
            </a:extLst>
          </p:cNvPr>
          <p:cNvSpPr>
            <a:spLocks noGrp="1"/>
          </p:cNvSpPr>
          <p:nvPr>
            <p:ph type="sldNum" sz="quarter" idx="51"/>
          </p:nvPr>
        </p:nvSpPr>
        <p:spPr/>
        <p:txBody>
          <a:bodyPr/>
          <a:lstStyle/>
          <a:p>
            <a:r>
              <a:rPr lang="en-ZA" dirty="0"/>
              <a:t>page </a:t>
            </a:r>
            <a:fld id="{19B51A1E-902D-48AF-9020-955120F399B6}" type="slidenum">
              <a:rPr lang="en-ZA" b="1" i="1" smtClean="0"/>
              <a:pPr/>
              <a:t>‹#›</a:t>
            </a:fld>
            <a:endParaRPr lang="en-ZA" b="1" i="1" dirty="0"/>
          </a:p>
        </p:txBody>
      </p:sp>
      <p:sp>
        <p:nvSpPr>
          <p:cNvPr id="13" name="Title 12">
            <a:extLst>
              <a:ext uri="{FF2B5EF4-FFF2-40B4-BE49-F238E27FC236}">
                <a16:creationId xmlns:a16="http://schemas.microsoft.com/office/drawing/2014/main" id="{1E54F41B-75D5-471F-9187-384BD10C883D}"/>
              </a:ext>
            </a:extLst>
          </p:cNvPr>
          <p:cNvSpPr>
            <a:spLocks noGrp="1"/>
          </p:cNvSpPr>
          <p:nvPr>
            <p:ph type="title"/>
          </p:nvPr>
        </p:nvSpPr>
        <p:spPr/>
        <p:txBody>
          <a:bodyPr/>
          <a:lstStyle/>
          <a:p>
            <a:r>
              <a:rPr lang="en-US"/>
              <a:t>Click to edit Master title style</a:t>
            </a:r>
            <a:endParaRPr lang="en-ZA"/>
          </a:p>
        </p:txBody>
      </p:sp>
      <p:sp>
        <p:nvSpPr>
          <p:cNvPr id="23" name="Text Placeholder 4">
            <a:extLst>
              <a:ext uri="{FF2B5EF4-FFF2-40B4-BE49-F238E27FC236}">
                <a16:creationId xmlns:a16="http://schemas.microsoft.com/office/drawing/2014/main" id="{0E99A070-0D10-4FD0-959D-54B40AD04926}"/>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25" name="Oval 24">
            <a:extLst>
              <a:ext uri="{FF2B5EF4-FFF2-40B4-BE49-F238E27FC236}">
                <a16:creationId xmlns:a16="http://schemas.microsoft.com/office/drawing/2014/main" id="{B9777B06-12C0-49D3-A18F-49D1E0574CE3}"/>
              </a:ext>
              <a:ext uri="{C183D7F6-B498-43B3-948B-1728B52AA6E4}">
                <adec:decorative xmlns:adec="http://schemas.microsoft.com/office/drawing/2017/decorative" val="1"/>
              </a:ext>
            </a:extLst>
          </p:cNvPr>
          <p:cNvSpPr/>
          <p:nvPr userDrawn="1"/>
        </p:nvSpPr>
        <p:spPr>
          <a:xfrm>
            <a:off x="7725080" y="2981545"/>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ullets as Icons 3X Option 2">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5E3B0AD5-3645-8443-891F-C0E1D9763D7A}"/>
              </a:ext>
              <a:ext uri="{C183D7F6-B498-43B3-948B-1728B52AA6E4}">
                <adec:decorative xmlns:adec="http://schemas.microsoft.com/office/drawing/2017/decorative" val="1"/>
              </a:ext>
            </a:extLst>
          </p:cNvPr>
          <p:cNvSpPr/>
          <p:nvPr userDrawn="1"/>
        </p:nvSpPr>
        <p:spPr>
          <a:xfrm>
            <a:off x="5957894" y="2284616"/>
            <a:ext cx="1471544" cy="1471544"/>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userDrawn="1">
            <p:ph type="pic" sz="quarter" idx="45" hasCustomPrompt="1"/>
          </p:nvPr>
        </p:nvSpPr>
        <p:spPr>
          <a:xfrm>
            <a:off x="63827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6" name="Text Placeholder 8">
            <a:extLst>
              <a:ext uri="{FF2B5EF4-FFF2-40B4-BE49-F238E27FC236}">
                <a16:creationId xmlns:a16="http://schemas.microsoft.com/office/drawing/2014/main" id="{DB2281E6-0C7F-4B74-AABC-FC737C5B9605}"/>
              </a:ext>
            </a:extLst>
          </p:cNvPr>
          <p:cNvSpPr>
            <a:spLocks noGrp="1"/>
          </p:cNvSpPr>
          <p:nvPr userDrawn="1">
            <p:ph type="body" sz="quarter" idx="17" hasCustomPrompt="1"/>
          </p:nvPr>
        </p:nvSpPr>
        <p:spPr>
          <a:xfrm>
            <a:off x="5883177"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17" name="Text Placeholder 10">
            <a:extLst>
              <a:ext uri="{FF2B5EF4-FFF2-40B4-BE49-F238E27FC236}">
                <a16:creationId xmlns:a16="http://schemas.microsoft.com/office/drawing/2014/main" id="{0A536C56-F4CA-43D8-98A9-E597F5B81368}"/>
              </a:ext>
            </a:extLst>
          </p:cNvPr>
          <p:cNvSpPr>
            <a:spLocks noGrp="1"/>
          </p:cNvSpPr>
          <p:nvPr userDrawn="1">
            <p:ph type="body" sz="quarter" idx="18" hasCustomPrompt="1"/>
          </p:nvPr>
        </p:nvSpPr>
        <p:spPr>
          <a:xfrm>
            <a:off x="5883177" y="4471987"/>
            <a:ext cx="1620000" cy="720000"/>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32" name="Oval 31">
            <a:extLst>
              <a:ext uri="{FF2B5EF4-FFF2-40B4-BE49-F238E27FC236}">
                <a16:creationId xmlns:a16="http://schemas.microsoft.com/office/drawing/2014/main" id="{BE9B724A-B58C-CD4D-8980-C0DFE08B79B5}"/>
              </a:ext>
              <a:ext uri="{C183D7F6-B498-43B3-948B-1728B52AA6E4}">
                <adec:decorative xmlns:adec="http://schemas.microsoft.com/office/drawing/2017/decorative" val="1"/>
              </a:ext>
            </a:extLst>
          </p:cNvPr>
          <p:cNvSpPr/>
          <p:nvPr userDrawn="1"/>
        </p:nvSpPr>
        <p:spPr>
          <a:xfrm>
            <a:off x="7943613" y="2284616"/>
            <a:ext cx="1471544" cy="1471544"/>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5" name="Picture Placeholder 15">
            <a:extLst>
              <a:ext uri="{FF2B5EF4-FFF2-40B4-BE49-F238E27FC236}">
                <a16:creationId xmlns:a16="http://schemas.microsoft.com/office/drawing/2014/main" id="{49A7B2CE-81BA-D944-BE88-232214C60554}"/>
              </a:ext>
            </a:extLst>
          </p:cNvPr>
          <p:cNvSpPr>
            <a:spLocks noGrp="1"/>
          </p:cNvSpPr>
          <p:nvPr userDrawn="1">
            <p:ph type="pic" sz="quarter" idx="47" hasCustomPrompt="1"/>
          </p:nvPr>
        </p:nvSpPr>
        <p:spPr>
          <a:xfrm>
            <a:off x="8368489"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8" name="Text Placeholder 8">
            <a:extLst>
              <a:ext uri="{FF2B5EF4-FFF2-40B4-BE49-F238E27FC236}">
                <a16:creationId xmlns:a16="http://schemas.microsoft.com/office/drawing/2014/main" id="{CC4D12C2-93C1-4E0C-B8E5-7ABB260F3F80}"/>
              </a:ext>
            </a:extLst>
          </p:cNvPr>
          <p:cNvSpPr>
            <a:spLocks noGrp="1"/>
          </p:cNvSpPr>
          <p:nvPr userDrawn="1">
            <p:ph type="body" sz="quarter" idx="33" hasCustomPrompt="1"/>
          </p:nvPr>
        </p:nvSpPr>
        <p:spPr>
          <a:xfrm>
            <a:off x="7868896"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19" name="Text Placeholder 10">
            <a:extLst>
              <a:ext uri="{FF2B5EF4-FFF2-40B4-BE49-F238E27FC236}">
                <a16:creationId xmlns:a16="http://schemas.microsoft.com/office/drawing/2014/main" id="{11327781-DAAF-4F83-B459-FCB50CCFE896}"/>
              </a:ext>
            </a:extLst>
          </p:cNvPr>
          <p:cNvSpPr>
            <a:spLocks noGrp="1"/>
          </p:cNvSpPr>
          <p:nvPr userDrawn="1">
            <p:ph type="body" sz="quarter" idx="34" hasCustomPrompt="1"/>
          </p:nvPr>
        </p:nvSpPr>
        <p:spPr>
          <a:xfrm>
            <a:off x="7868896" y="4471987"/>
            <a:ext cx="1620000" cy="720000"/>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33" name="Oval 32">
            <a:extLst>
              <a:ext uri="{FF2B5EF4-FFF2-40B4-BE49-F238E27FC236}">
                <a16:creationId xmlns:a16="http://schemas.microsoft.com/office/drawing/2014/main" id="{28894D68-6E31-8646-BFD7-2C0D8C4CD961}"/>
              </a:ext>
              <a:ext uri="{C183D7F6-B498-43B3-948B-1728B52AA6E4}">
                <adec:decorative xmlns:adec="http://schemas.microsoft.com/office/drawing/2017/decorative" val="1"/>
              </a:ext>
            </a:extLst>
          </p:cNvPr>
          <p:cNvSpPr/>
          <p:nvPr userDrawn="1"/>
        </p:nvSpPr>
        <p:spPr>
          <a:xfrm>
            <a:off x="9929332" y="2284616"/>
            <a:ext cx="1471544" cy="1471544"/>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icture Placeholder 15">
            <a:extLst>
              <a:ext uri="{FF2B5EF4-FFF2-40B4-BE49-F238E27FC236}">
                <a16:creationId xmlns:a16="http://schemas.microsoft.com/office/drawing/2014/main" id="{7228B3AA-7CEF-C740-B9D8-656B168288C0}"/>
              </a:ext>
            </a:extLst>
          </p:cNvPr>
          <p:cNvSpPr>
            <a:spLocks noGrp="1"/>
          </p:cNvSpPr>
          <p:nvPr userDrawn="1">
            <p:ph type="pic" sz="quarter" idx="48" hasCustomPrompt="1"/>
          </p:nvPr>
        </p:nvSpPr>
        <p:spPr>
          <a:xfrm>
            <a:off x="1035420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20" name="Text Placeholder 8">
            <a:extLst>
              <a:ext uri="{FF2B5EF4-FFF2-40B4-BE49-F238E27FC236}">
                <a16:creationId xmlns:a16="http://schemas.microsoft.com/office/drawing/2014/main" id="{1BE88C8C-9E13-4109-9608-6DC4B7B0DF14}"/>
              </a:ext>
            </a:extLst>
          </p:cNvPr>
          <p:cNvSpPr>
            <a:spLocks noGrp="1"/>
          </p:cNvSpPr>
          <p:nvPr userDrawn="1">
            <p:ph type="body" sz="quarter" idx="35" hasCustomPrompt="1"/>
          </p:nvPr>
        </p:nvSpPr>
        <p:spPr>
          <a:xfrm>
            <a:off x="9854615"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21" name="Text Placeholder 10">
            <a:extLst>
              <a:ext uri="{FF2B5EF4-FFF2-40B4-BE49-F238E27FC236}">
                <a16:creationId xmlns:a16="http://schemas.microsoft.com/office/drawing/2014/main" id="{903C64D8-B655-49E0-A776-8C6594DF12C9}"/>
              </a:ext>
            </a:extLst>
          </p:cNvPr>
          <p:cNvSpPr>
            <a:spLocks noGrp="1"/>
          </p:cNvSpPr>
          <p:nvPr userDrawn="1">
            <p:ph type="body" sz="quarter" idx="36" hasCustomPrompt="1"/>
          </p:nvPr>
        </p:nvSpPr>
        <p:spPr>
          <a:xfrm>
            <a:off x="9854615" y="4471987"/>
            <a:ext cx="1620000" cy="720000"/>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10" name="Picture Placeholder 22">
            <a:extLst>
              <a:ext uri="{FF2B5EF4-FFF2-40B4-BE49-F238E27FC236}">
                <a16:creationId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6" name="Slide Number Placeholder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a:lstStyle/>
          <a:p>
            <a:r>
              <a:rPr lang="en-ZA" dirty="0"/>
              <a:t>page </a:t>
            </a:r>
            <a:fld id="{19B51A1E-902D-48AF-9020-955120F399B6}" type="slidenum">
              <a:rPr lang="en-ZA" b="1" i="1" smtClean="0"/>
              <a:pPr/>
              <a:t>‹#›</a:t>
            </a:fld>
            <a:endParaRPr lang="en-ZA" b="1" i="1" dirty="0"/>
          </a:p>
        </p:txBody>
      </p:sp>
      <p:sp>
        <p:nvSpPr>
          <p:cNvPr id="51" name="Title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dirty="0"/>
              <a:t>Click to edit title style</a:t>
            </a:r>
            <a:endParaRPr lang="en-ZA" dirty="0"/>
          </a:p>
        </p:txBody>
      </p:sp>
      <p:sp>
        <p:nvSpPr>
          <p:cNvPr id="52" name="Subtitle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12" name="Footer Placeholder 11">
            <a:extLst>
              <a:ext uri="{FF2B5EF4-FFF2-40B4-BE49-F238E27FC236}">
                <a16:creationId xmlns:a16="http://schemas.microsoft.com/office/drawing/2014/main" id="{97C8985C-2F2E-4023-BF66-5BBA9C57A891}"/>
              </a:ext>
            </a:extLst>
          </p:cNvPr>
          <p:cNvSpPr>
            <a:spLocks noGrp="1"/>
          </p:cNvSpPr>
          <p:nvPr>
            <p:ph type="ftr" sz="quarter" idx="51"/>
          </p:nvPr>
        </p:nvSpPr>
        <p:spPr>
          <a:xfrm>
            <a:off x="5883177" y="6320622"/>
            <a:ext cx="4114800" cy="226714"/>
          </a:xfrm>
        </p:spPr>
        <p:txBody>
          <a:bodyPr/>
          <a:lstStyle/>
          <a:p>
            <a:r>
              <a:rPr lang="en-ZA" dirty="0"/>
              <a:t>Add a footer</a:t>
            </a:r>
          </a:p>
        </p:txBody>
      </p:sp>
      <p:sp>
        <p:nvSpPr>
          <p:cNvPr id="22" name="Oval 21">
            <a:extLst>
              <a:ext uri="{FF2B5EF4-FFF2-40B4-BE49-F238E27FC236}">
                <a16:creationId xmlns:a16="http://schemas.microsoft.com/office/drawing/2014/main" id="{99D3E8CF-7C38-4321-A56A-49D7CA2A814B}"/>
              </a:ext>
              <a:ext uri="{C183D7F6-B498-43B3-948B-1728B52AA6E4}">
                <adec:decorative xmlns:adec="http://schemas.microsoft.com/office/drawing/2017/decorative" val="1"/>
              </a:ext>
            </a:extLst>
          </p:cNvPr>
          <p:cNvSpPr/>
          <p:nvPr userDrawn="1"/>
        </p:nvSpPr>
        <p:spPr>
          <a:xfrm>
            <a:off x="9397157"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23" name="Group 22">
            <a:extLst>
              <a:ext uri="{FF2B5EF4-FFF2-40B4-BE49-F238E27FC236}">
                <a16:creationId xmlns:a16="http://schemas.microsoft.com/office/drawing/2014/main" id="{326A7FE8-1975-474D-B747-D7B028C10D81}"/>
              </a:ext>
              <a:ext uri="{C183D7F6-B498-43B3-948B-1728B52AA6E4}">
                <adec:decorative xmlns:adec="http://schemas.microsoft.com/office/drawing/2017/decorative" val="1"/>
              </a:ext>
            </a:extLst>
          </p:cNvPr>
          <p:cNvGrpSpPr/>
          <p:nvPr userDrawn="1"/>
        </p:nvGrpSpPr>
        <p:grpSpPr>
          <a:xfrm>
            <a:off x="441324" y="3136900"/>
            <a:ext cx="5008820" cy="3566319"/>
            <a:chOff x="441324" y="3897168"/>
            <a:chExt cx="5008820" cy="2806051"/>
          </a:xfrm>
        </p:grpSpPr>
        <p:cxnSp>
          <p:nvCxnSpPr>
            <p:cNvPr id="24" name="Straight Connector 23">
              <a:extLst>
                <a:ext uri="{FF2B5EF4-FFF2-40B4-BE49-F238E27FC236}">
                  <a16:creationId xmlns:a16="http://schemas.microsoft.com/office/drawing/2014/main" id="{7975FF3E-1E22-42B2-A043-163B207792B9}"/>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571B2B-DE4E-494A-8C0A-567D1523D790}"/>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ullets as Icons 4X">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D5DB0A-C96D-4B82-95B6-E7A7B8E6687B}"/>
              </a:ext>
              <a:ext uri="{C183D7F6-B498-43B3-948B-1728B52AA6E4}">
                <adec:decorative xmlns:adec="http://schemas.microsoft.com/office/drawing/2017/decorative" val="1"/>
              </a:ext>
            </a:extLst>
          </p:cNvPr>
          <p:cNvGrpSpPr/>
          <p:nvPr userDrawn="1"/>
        </p:nvGrpSpPr>
        <p:grpSpPr>
          <a:xfrm>
            <a:off x="441324" y="3136900"/>
            <a:ext cx="5008820" cy="3566319"/>
            <a:chOff x="441324" y="3897168"/>
            <a:chExt cx="5008820" cy="2806051"/>
          </a:xfrm>
        </p:grpSpPr>
        <p:cxnSp>
          <p:nvCxnSpPr>
            <p:cNvPr id="46" name="Straight Connector 45">
              <a:extLst>
                <a:ext uri="{FF2B5EF4-FFF2-40B4-BE49-F238E27FC236}">
                  <a16:creationId xmlns:a16="http://schemas.microsoft.com/office/drawing/2014/main" id="{B6D532F9-49C3-47DF-8512-474441940275}"/>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18F5508-636D-4B8E-B220-493139AF2313}"/>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10" name="Picture Placeholder 22">
            <a:extLst>
              <a:ext uri="{FF2B5EF4-FFF2-40B4-BE49-F238E27FC236}">
                <a16:creationId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6" name="Slide Number Placeholder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a:lstStyle/>
          <a:p>
            <a:r>
              <a:rPr lang="en-ZA" dirty="0"/>
              <a:t>page </a:t>
            </a:r>
            <a:fld id="{19B51A1E-902D-48AF-9020-955120F399B6}" type="slidenum">
              <a:rPr lang="en-ZA" b="1" i="1" smtClean="0"/>
              <a:pPr/>
              <a:t>‹#›</a:t>
            </a:fld>
            <a:endParaRPr lang="en-ZA" b="1" i="1" dirty="0"/>
          </a:p>
        </p:txBody>
      </p:sp>
      <p:sp>
        <p:nvSpPr>
          <p:cNvPr id="51" name="Title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dirty="0"/>
              <a:t>Click to edit title style</a:t>
            </a:r>
            <a:endParaRPr lang="en-ZA" dirty="0"/>
          </a:p>
        </p:txBody>
      </p:sp>
      <p:sp>
        <p:nvSpPr>
          <p:cNvPr id="52" name="Subtitle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12" name="Footer Placeholder 11">
            <a:extLst>
              <a:ext uri="{FF2B5EF4-FFF2-40B4-BE49-F238E27FC236}">
                <a16:creationId xmlns:a16="http://schemas.microsoft.com/office/drawing/2014/main" id="{97C8985C-2F2E-4023-BF66-5BBA9C57A891}"/>
              </a:ext>
            </a:extLst>
          </p:cNvPr>
          <p:cNvSpPr>
            <a:spLocks noGrp="1"/>
          </p:cNvSpPr>
          <p:nvPr>
            <p:ph type="ftr" sz="quarter" idx="51"/>
          </p:nvPr>
        </p:nvSpPr>
        <p:spPr>
          <a:xfrm>
            <a:off x="5883177" y="6320622"/>
            <a:ext cx="4114800" cy="226714"/>
          </a:xfrm>
        </p:spPr>
        <p:txBody>
          <a:bodyPr/>
          <a:lstStyle/>
          <a:p>
            <a:r>
              <a:rPr lang="en-ZA" dirty="0"/>
              <a:t>Add a footer</a:t>
            </a:r>
          </a:p>
        </p:txBody>
      </p:sp>
      <p:sp>
        <p:nvSpPr>
          <p:cNvPr id="22" name="Oval 21">
            <a:extLst>
              <a:ext uri="{FF2B5EF4-FFF2-40B4-BE49-F238E27FC236}">
                <a16:creationId xmlns:a16="http://schemas.microsoft.com/office/drawing/2014/main" id="{390CA185-E043-470F-95CF-875B2290368D}"/>
              </a:ext>
              <a:ext uri="{C183D7F6-B498-43B3-948B-1728B52AA6E4}">
                <adec:decorative xmlns:adec="http://schemas.microsoft.com/office/drawing/2017/decorative" val="1"/>
              </a:ext>
            </a:extLst>
          </p:cNvPr>
          <p:cNvSpPr/>
          <p:nvPr userDrawn="1"/>
        </p:nvSpPr>
        <p:spPr>
          <a:xfrm>
            <a:off x="7101332" y="773488"/>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23" name="Picture Placeholder 15">
            <a:extLst>
              <a:ext uri="{FF2B5EF4-FFF2-40B4-BE49-F238E27FC236}">
                <a16:creationId xmlns:a16="http://schemas.microsoft.com/office/drawing/2014/main" id="{B284336B-BAAE-481C-8386-97B014DFC438}"/>
              </a:ext>
            </a:extLst>
          </p:cNvPr>
          <p:cNvSpPr>
            <a:spLocks noGrp="1"/>
          </p:cNvSpPr>
          <p:nvPr>
            <p:ph type="pic" sz="quarter" idx="52" hasCustomPrompt="1"/>
          </p:nvPr>
        </p:nvSpPr>
        <p:spPr>
          <a:xfrm>
            <a:off x="73985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24" name="Text Placeholder 8">
            <a:extLst>
              <a:ext uri="{FF2B5EF4-FFF2-40B4-BE49-F238E27FC236}">
                <a16:creationId xmlns:a16="http://schemas.microsoft.com/office/drawing/2014/main" id="{CFDB63C1-8C36-4108-975B-33B0DBB80A29}"/>
              </a:ext>
            </a:extLst>
          </p:cNvPr>
          <p:cNvSpPr>
            <a:spLocks noGrp="1"/>
          </p:cNvSpPr>
          <p:nvPr>
            <p:ph type="body" sz="quarter" idx="17" hasCustomPrompt="1"/>
          </p:nvPr>
        </p:nvSpPr>
        <p:spPr>
          <a:xfrm>
            <a:off x="6898919" y="2310044"/>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1</a:t>
            </a:r>
            <a:endParaRPr lang="en-ZA" dirty="0"/>
          </a:p>
        </p:txBody>
      </p:sp>
      <p:sp>
        <p:nvSpPr>
          <p:cNvPr id="25" name="Text Placeholder 10">
            <a:extLst>
              <a:ext uri="{FF2B5EF4-FFF2-40B4-BE49-F238E27FC236}">
                <a16:creationId xmlns:a16="http://schemas.microsoft.com/office/drawing/2014/main" id="{A75A12D0-6487-4916-9346-CEBAF2AFB78A}"/>
              </a:ext>
            </a:extLst>
          </p:cNvPr>
          <p:cNvSpPr>
            <a:spLocks noGrp="1"/>
          </p:cNvSpPr>
          <p:nvPr>
            <p:ph type="body" sz="quarter" idx="18" hasCustomPrompt="1"/>
          </p:nvPr>
        </p:nvSpPr>
        <p:spPr>
          <a:xfrm>
            <a:off x="6898919" y="2702598"/>
            <a:ext cx="1620000" cy="434302"/>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26" name="Oval 25">
            <a:extLst>
              <a:ext uri="{FF2B5EF4-FFF2-40B4-BE49-F238E27FC236}">
                <a16:creationId xmlns:a16="http://schemas.microsoft.com/office/drawing/2014/main" id="{F1A887C7-02BE-4F5E-8DCF-A46A0C58093F}"/>
              </a:ext>
              <a:ext uri="{C183D7F6-B498-43B3-948B-1728B52AA6E4}">
                <adec:decorative xmlns:adec="http://schemas.microsoft.com/office/drawing/2017/decorative" val="1"/>
              </a:ext>
            </a:extLst>
          </p:cNvPr>
          <p:cNvSpPr/>
          <p:nvPr userDrawn="1"/>
        </p:nvSpPr>
        <p:spPr>
          <a:xfrm>
            <a:off x="9232191" y="773488"/>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7" name="Picture Placeholder 15">
            <a:extLst>
              <a:ext uri="{FF2B5EF4-FFF2-40B4-BE49-F238E27FC236}">
                <a16:creationId xmlns:a16="http://schemas.microsoft.com/office/drawing/2014/main" id="{B5A932A2-E3A1-45CA-994D-EEDA802E0EAD}"/>
              </a:ext>
            </a:extLst>
          </p:cNvPr>
          <p:cNvSpPr>
            <a:spLocks noGrp="1"/>
          </p:cNvSpPr>
          <p:nvPr>
            <p:ph type="pic" sz="quarter" idx="53" hasCustomPrompt="1"/>
          </p:nvPr>
        </p:nvSpPr>
        <p:spPr>
          <a:xfrm>
            <a:off x="95293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28" name="Text Placeholder 8">
            <a:extLst>
              <a:ext uri="{FF2B5EF4-FFF2-40B4-BE49-F238E27FC236}">
                <a16:creationId xmlns:a16="http://schemas.microsoft.com/office/drawing/2014/main" id="{BBCF784F-456C-4904-BC40-A4B0A58C6431}"/>
              </a:ext>
            </a:extLst>
          </p:cNvPr>
          <p:cNvSpPr>
            <a:spLocks noGrp="1"/>
          </p:cNvSpPr>
          <p:nvPr>
            <p:ph type="body" sz="quarter" idx="33" hasCustomPrompt="1"/>
          </p:nvPr>
        </p:nvSpPr>
        <p:spPr>
          <a:xfrm>
            <a:off x="9029778" y="2310044"/>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2</a:t>
            </a:r>
            <a:endParaRPr lang="en-ZA" dirty="0"/>
          </a:p>
        </p:txBody>
      </p:sp>
      <p:sp>
        <p:nvSpPr>
          <p:cNvPr id="29" name="Text Placeholder 10">
            <a:extLst>
              <a:ext uri="{FF2B5EF4-FFF2-40B4-BE49-F238E27FC236}">
                <a16:creationId xmlns:a16="http://schemas.microsoft.com/office/drawing/2014/main" id="{673EE3E7-3A9B-466C-9FD3-98D33887F408}"/>
              </a:ext>
            </a:extLst>
          </p:cNvPr>
          <p:cNvSpPr>
            <a:spLocks noGrp="1"/>
          </p:cNvSpPr>
          <p:nvPr>
            <p:ph type="body" sz="quarter" idx="34" hasCustomPrompt="1"/>
          </p:nvPr>
        </p:nvSpPr>
        <p:spPr>
          <a:xfrm>
            <a:off x="9029778" y="2702598"/>
            <a:ext cx="1620000" cy="434302"/>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30" name="Oval 29">
            <a:extLst>
              <a:ext uri="{FF2B5EF4-FFF2-40B4-BE49-F238E27FC236}">
                <a16:creationId xmlns:a16="http://schemas.microsoft.com/office/drawing/2014/main" id="{22D0F7D1-0D65-4376-B381-E7B5C5F9EA0E}"/>
              </a:ext>
              <a:ext uri="{C183D7F6-B498-43B3-948B-1728B52AA6E4}">
                <adec:decorative xmlns:adec="http://schemas.microsoft.com/office/drawing/2017/decorative" val="1"/>
              </a:ext>
            </a:extLst>
          </p:cNvPr>
          <p:cNvSpPr/>
          <p:nvPr userDrawn="1"/>
        </p:nvSpPr>
        <p:spPr>
          <a:xfrm>
            <a:off x="7100354" y="3771131"/>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37" name="Picture Placeholder 15">
            <a:extLst>
              <a:ext uri="{FF2B5EF4-FFF2-40B4-BE49-F238E27FC236}">
                <a16:creationId xmlns:a16="http://schemas.microsoft.com/office/drawing/2014/main" id="{FB596127-06BD-4C58-8ACA-B5598699CDCC}"/>
              </a:ext>
            </a:extLst>
          </p:cNvPr>
          <p:cNvSpPr>
            <a:spLocks noGrp="1"/>
          </p:cNvSpPr>
          <p:nvPr>
            <p:ph type="pic" sz="quarter" idx="54" hasCustomPrompt="1"/>
          </p:nvPr>
        </p:nvSpPr>
        <p:spPr>
          <a:xfrm>
            <a:off x="73975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38" name="Text Placeholder 8">
            <a:extLst>
              <a:ext uri="{FF2B5EF4-FFF2-40B4-BE49-F238E27FC236}">
                <a16:creationId xmlns:a16="http://schemas.microsoft.com/office/drawing/2014/main" id="{9D601562-9249-47A2-9550-804AE9F10FDB}"/>
              </a:ext>
            </a:extLst>
          </p:cNvPr>
          <p:cNvSpPr>
            <a:spLocks noGrp="1"/>
          </p:cNvSpPr>
          <p:nvPr>
            <p:ph type="body" sz="quarter" idx="45" hasCustomPrompt="1"/>
          </p:nvPr>
        </p:nvSpPr>
        <p:spPr>
          <a:xfrm>
            <a:off x="6898919" y="5329272"/>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3</a:t>
            </a:r>
            <a:endParaRPr lang="en-ZA" dirty="0"/>
          </a:p>
        </p:txBody>
      </p:sp>
      <p:sp>
        <p:nvSpPr>
          <p:cNvPr id="39" name="Text Placeholder 10">
            <a:extLst>
              <a:ext uri="{FF2B5EF4-FFF2-40B4-BE49-F238E27FC236}">
                <a16:creationId xmlns:a16="http://schemas.microsoft.com/office/drawing/2014/main" id="{F8B9D875-2C45-4EDA-9273-6A61CA99C815}"/>
              </a:ext>
            </a:extLst>
          </p:cNvPr>
          <p:cNvSpPr>
            <a:spLocks noGrp="1"/>
          </p:cNvSpPr>
          <p:nvPr>
            <p:ph type="body" sz="quarter" idx="46" hasCustomPrompt="1"/>
          </p:nvPr>
        </p:nvSpPr>
        <p:spPr>
          <a:xfrm>
            <a:off x="6898919" y="5721826"/>
            <a:ext cx="1620000" cy="434302"/>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40" name="Oval 39">
            <a:extLst>
              <a:ext uri="{FF2B5EF4-FFF2-40B4-BE49-F238E27FC236}">
                <a16:creationId xmlns:a16="http://schemas.microsoft.com/office/drawing/2014/main" id="{7402406B-416D-47F8-A75D-831B8879AA66}"/>
              </a:ext>
              <a:ext uri="{C183D7F6-B498-43B3-948B-1728B52AA6E4}">
                <adec:decorative xmlns:adec="http://schemas.microsoft.com/office/drawing/2017/decorative" val="1"/>
              </a:ext>
            </a:extLst>
          </p:cNvPr>
          <p:cNvSpPr/>
          <p:nvPr userDrawn="1"/>
        </p:nvSpPr>
        <p:spPr>
          <a:xfrm>
            <a:off x="9231213" y="3771131"/>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Picture Placeholder 15">
            <a:extLst>
              <a:ext uri="{FF2B5EF4-FFF2-40B4-BE49-F238E27FC236}">
                <a16:creationId xmlns:a16="http://schemas.microsoft.com/office/drawing/2014/main" id="{52443373-B630-41A4-AD86-A84619AC81F1}"/>
              </a:ext>
            </a:extLst>
          </p:cNvPr>
          <p:cNvSpPr>
            <a:spLocks noGrp="1"/>
          </p:cNvSpPr>
          <p:nvPr>
            <p:ph type="pic" sz="quarter" idx="55" hasCustomPrompt="1"/>
          </p:nvPr>
        </p:nvSpPr>
        <p:spPr>
          <a:xfrm>
            <a:off x="95283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42" name="Text Placeholder 8">
            <a:extLst>
              <a:ext uri="{FF2B5EF4-FFF2-40B4-BE49-F238E27FC236}">
                <a16:creationId xmlns:a16="http://schemas.microsoft.com/office/drawing/2014/main" id="{6BDB8BBD-CC0D-49EF-B446-80DF35EDE4F6}"/>
              </a:ext>
            </a:extLst>
          </p:cNvPr>
          <p:cNvSpPr>
            <a:spLocks noGrp="1"/>
          </p:cNvSpPr>
          <p:nvPr>
            <p:ph type="body" sz="quarter" idx="47" hasCustomPrompt="1"/>
          </p:nvPr>
        </p:nvSpPr>
        <p:spPr>
          <a:xfrm>
            <a:off x="9029778" y="5329272"/>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dirty="0"/>
              <a:t>Bullet 4</a:t>
            </a:r>
            <a:endParaRPr lang="en-ZA" dirty="0"/>
          </a:p>
        </p:txBody>
      </p:sp>
      <p:sp>
        <p:nvSpPr>
          <p:cNvPr id="43" name="Text Placeholder 10">
            <a:extLst>
              <a:ext uri="{FF2B5EF4-FFF2-40B4-BE49-F238E27FC236}">
                <a16:creationId xmlns:a16="http://schemas.microsoft.com/office/drawing/2014/main" id="{A277C0EF-3DAB-495B-AA7A-69450D86197A}"/>
              </a:ext>
            </a:extLst>
          </p:cNvPr>
          <p:cNvSpPr>
            <a:spLocks noGrp="1"/>
          </p:cNvSpPr>
          <p:nvPr>
            <p:ph type="body" sz="quarter" idx="48" hasCustomPrompt="1"/>
          </p:nvPr>
        </p:nvSpPr>
        <p:spPr>
          <a:xfrm>
            <a:off x="9029778" y="5721826"/>
            <a:ext cx="1620000" cy="434302"/>
          </a:xfrm>
        </p:spPr>
        <p:txBody>
          <a:bodyPr/>
          <a:lstStyle>
            <a:lvl1pPr marL="0" indent="0" algn="ctr">
              <a:buNone/>
              <a:defRPr sz="1400">
                <a:solidFill>
                  <a:schemeClr val="bg1"/>
                </a:solidFill>
              </a:defRPr>
            </a:lvl1pPr>
          </a:lstStyle>
          <a:p>
            <a:pPr lvl="0"/>
            <a:r>
              <a:rPr lang="en-US" dirty="0"/>
              <a:t>Bullet Description</a:t>
            </a:r>
            <a:endParaRPr lang="en-ZA" dirty="0"/>
          </a:p>
        </p:txBody>
      </p:sp>
      <p:sp>
        <p:nvSpPr>
          <p:cNvPr id="31" name="Oval 30">
            <a:extLst>
              <a:ext uri="{FF2B5EF4-FFF2-40B4-BE49-F238E27FC236}">
                <a16:creationId xmlns:a16="http://schemas.microsoft.com/office/drawing/2014/main" id="{8E1008A4-54EE-4B43-9BCF-279C5CEA2D52}"/>
              </a:ext>
              <a:ext uri="{C183D7F6-B498-43B3-948B-1728B52AA6E4}">
                <adec:decorative xmlns:adec="http://schemas.microsoft.com/office/drawing/2017/decorative" val="1"/>
              </a:ext>
            </a:extLst>
          </p:cNvPr>
          <p:cNvSpPr/>
          <p:nvPr userDrawn="1"/>
        </p:nvSpPr>
        <p:spPr>
          <a:xfrm>
            <a:off x="9839289" y="3753131"/>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Oval 31">
            <a:extLst>
              <a:ext uri="{FF2B5EF4-FFF2-40B4-BE49-F238E27FC236}">
                <a16:creationId xmlns:a16="http://schemas.microsoft.com/office/drawing/2014/main" id="{8BD3F08B-8063-4DB3-9FBB-D9B9215CBA7C}"/>
              </a:ext>
              <a:ext uri="{C183D7F6-B498-43B3-948B-1728B52AA6E4}">
                <adec:decorative xmlns:adec="http://schemas.microsoft.com/office/drawing/2017/decorative" val="1"/>
              </a:ext>
            </a:extLst>
          </p:cNvPr>
          <p:cNvSpPr/>
          <p:nvPr userDrawn="1"/>
        </p:nvSpPr>
        <p:spPr>
          <a:xfrm>
            <a:off x="8293206" y="1345564"/>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0824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gital Product">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965CF9A-6F29-4DC3-B1BB-34A23DB8E5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86167" y="799242"/>
            <a:ext cx="10705833" cy="6195852"/>
          </a:xfrm>
          <a:prstGeom prst="rect">
            <a:avLst/>
          </a:prstGeom>
        </p:spPr>
      </p:pic>
      <p:cxnSp>
        <p:nvCxnSpPr>
          <p:cNvPr id="46" name="Straight Connector 45">
            <a:extLst>
              <a:ext uri="{FF2B5EF4-FFF2-40B4-BE49-F238E27FC236}">
                <a16:creationId xmlns:a16="http://schemas.microsoft.com/office/drawing/2014/main" id="{B6D532F9-49C3-47DF-8512-474441940275}"/>
              </a:ext>
            </a:extLst>
          </p:cNvPr>
          <p:cNvCxnSpPr>
            <a:cxnSpLocks/>
          </p:cNvCxnSpPr>
          <p:nvPr userDrawn="1"/>
        </p:nvCxnSpPr>
        <p:spPr>
          <a:xfrm>
            <a:off x="545014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18F5508-636D-4B8E-B220-493139AF2313}"/>
              </a:ext>
            </a:extLst>
          </p:cNvPr>
          <p:cNvCxnSpPr>
            <a:cxnSpLocks/>
          </p:cNvCxnSpPr>
          <p:nvPr userDrawn="1"/>
        </p:nvCxnSpPr>
        <p:spPr>
          <a:xfrm>
            <a:off x="44132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514DBA9-43A9-4950-8C14-971E2AACAD93}"/>
              </a:ext>
            </a:extLst>
          </p:cNvPr>
          <p:cNvSpPr>
            <a:spLocks noGrp="1"/>
          </p:cNvSpPr>
          <p:nvPr userDrawn="1">
            <p:ph type="sldNum" sz="quarter" idx="50"/>
          </p:nvPr>
        </p:nvSpPr>
        <p:spPr/>
        <p:txBody>
          <a:bodyPr/>
          <a:lstStyle/>
          <a:p>
            <a:r>
              <a:rPr lang="en-ZA" dirty="0"/>
              <a:t>page </a:t>
            </a:r>
            <a:fld id="{19B51A1E-902D-48AF-9020-955120F399B6}" type="slidenum">
              <a:rPr lang="en-ZA" b="1" i="1" smtClean="0"/>
              <a:pPr/>
              <a:t>‹#›</a:t>
            </a:fld>
            <a:endParaRPr lang="en-ZA" b="1" i="1" dirty="0"/>
          </a:p>
        </p:txBody>
      </p:sp>
      <p:sp>
        <p:nvSpPr>
          <p:cNvPr id="51" name="Title 1">
            <a:extLst>
              <a:ext uri="{FF2B5EF4-FFF2-40B4-BE49-F238E27FC236}">
                <a16:creationId xmlns:a16="http://schemas.microsoft.com/office/drawing/2014/main" id="{BD91656C-40D7-4517-A75F-92EA6C2BC61F}"/>
              </a:ext>
            </a:extLst>
          </p:cNvPr>
          <p:cNvSpPr>
            <a:spLocks noGrp="1"/>
          </p:cNvSpPr>
          <p:nvPr userDrawn="1">
            <p:ph type="ctrTitle" hasCustomPrompt="1"/>
          </p:nvPr>
        </p:nvSpPr>
        <p:spPr>
          <a:xfrm>
            <a:off x="456327" y="1288050"/>
            <a:ext cx="4993813" cy="5472319"/>
          </a:xfrm>
          <a:solidFill>
            <a:schemeClr val="tx1">
              <a:alpha val="70000"/>
            </a:schemeClr>
          </a:solidFill>
        </p:spPr>
        <p:txBody>
          <a:bodyPr tIns="288000" rIns="252000" bIns="1188000" anchor="t"/>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dirty="0"/>
              <a:t>Click to edit title style</a:t>
            </a:r>
            <a:endParaRPr lang="en-ZA" dirty="0"/>
          </a:p>
        </p:txBody>
      </p:sp>
      <p:sp>
        <p:nvSpPr>
          <p:cNvPr id="52" name="Subtitle 2">
            <a:extLst>
              <a:ext uri="{FF2B5EF4-FFF2-40B4-BE49-F238E27FC236}">
                <a16:creationId xmlns:a16="http://schemas.microsoft.com/office/drawing/2014/main" id="{4EFBEF46-9F40-4406-AE22-794A74FEF021}"/>
              </a:ext>
            </a:extLst>
          </p:cNvPr>
          <p:cNvSpPr>
            <a:spLocks noGrp="1"/>
          </p:cNvSpPr>
          <p:nvPr userDrawn="1">
            <p:ph type="subTitle" idx="1"/>
          </p:nvPr>
        </p:nvSpPr>
        <p:spPr>
          <a:xfrm>
            <a:off x="890787" y="2971788"/>
            <a:ext cx="4283297" cy="474448"/>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12" name="Footer Placeholder 11">
            <a:extLst>
              <a:ext uri="{FF2B5EF4-FFF2-40B4-BE49-F238E27FC236}">
                <a16:creationId xmlns:a16="http://schemas.microsoft.com/office/drawing/2014/main" id="{97C8985C-2F2E-4023-BF66-5BBA9C57A891}"/>
              </a:ext>
            </a:extLst>
          </p:cNvPr>
          <p:cNvSpPr>
            <a:spLocks noGrp="1"/>
          </p:cNvSpPr>
          <p:nvPr userDrawn="1">
            <p:ph type="ftr" sz="quarter" idx="51"/>
          </p:nvPr>
        </p:nvSpPr>
        <p:spPr>
          <a:xfrm>
            <a:off x="5883177" y="6320622"/>
            <a:ext cx="4114800" cy="226714"/>
          </a:xfrm>
        </p:spPr>
        <p:txBody>
          <a:bodyPr/>
          <a:lstStyle/>
          <a:p>
            <a:r>
              <a:rPr lang="en-ZA" dirty="0"/>
              <a:t>Add a footer</a:t>
            </a:r>
          </a:p>
        </p:txBody>
      </p:sp>
      <p:sp>
        <p:nvSpPr>
          <p:cNvPr id="32" name="Picture Placeholder 10">
            <a:extLst>
              <a:ext uri="{FF2B5EF4-FFF2-40B4-BE49-F238E27FC236}">
                <a16:creationId xmlns:a16="http://schemas.microsoft.com/office/drawing/2014/main" id="{3F940399-0EA2-4F26-93EA-6EF93D869CE8}"/>
              </a:ext>
            </a:extLst>
          </p:cNvPr>
          <p:cNvSpPr>
            <a:spLocks noGrp="1"/>
          </p:cNvSpPr>
          <p:nvPr userDrawn="1">
            <p:ph type="pic" sz="quarter" idx="13" hasCustomPrompt="1"/>
          </p:nvPr>
        </p:nvSpPr>
        <p:spPr>
          <a:xfrm>
            <a:off x="6488111" y="1288050"/>
            <a:ext cx="5703889" cy="4320000"/>
          </a:xfrm>
          <a:solidFill>
            <a:schemeClr val="tx1"/>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ZA" dirty="0"/>
              <a:t>Insert or Drag and Drop your Screen Design here</a:t>
            </a:r>
          </a:p>
        </p:txBody>
      </p:sp>
      <p:sp>
        <p:nvSpPr>
          <p:cNvPr id="33" name="Content Placeholder 2">
            <a:extLst>
              <a:ext uri="{FF2B5EF4-FFF2-40B4-BE49-F238E27FC236}">
                <a16:creationId xmlns:a16="http://schemas.microsoft.com/office/drawing/2014/main" id="{3DD41659-75CD-4A77-8E99-4A04870C7FE0}"/>
              </a:ext>
            </a:extLst>
          </p:cNvPr>
          <p:cNvSpPr>
            <a:spLocks noGrp="1"/>
          </p:cNvSpPr>
          <p:nvPr userDrawn="1">
            <p:ph idx="52"/>
          </p:nvPr>
        </p:nvSpPr>
        <p:spPr>
          <a:xfrm>
            <a:off x="890787" y="3639469"/>
            <a:ext cx="4283297"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1816884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bg1"/>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1631968" y="3314505"/>
            <a:ext cx="3069500" cy="30519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bg1"/>
                </a:solidFill>
                <a:latin typeface="+mj-lt"/>
                <a:cs typeface="Arial" panose="020B0604020202020204" pitchFamily="34" charset="0"/>
              </a:defRPr>
            </a:lvl1pPr>
          </a:lstStyle>
          <a:p>
            <a:pPr lvl="0"/>
            <a:r>
              <a:rPr lang="en-US" dirty="0"/>
              <a:t>2</a:t>
            </a:r>
            <a:endParaRPr lang="en-ZA" dirty="0"/>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p:nvPr>
        </p:nvSpPr>
        <p:spPr>
          <a:xfrm>
            <a:off x="6753360" y="3314701"/>
            <a:ext cx="3069500" cy="3051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2" name="Title 1">
            <a:extLst>
              <a:ext uri="{FF2B5EF4-FFF2-40B4-BE49-F238E27FC236}">
                <a16:creationId xmlns:a16="http://schemas.microsoft.com/office/drawing/2014/main" id="{CEE124F1-8800-42C8-84AC-ADC1E7EDAAA9}"/>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5E0BC414-34B2-428E-A2A3-9A5865619848}"/>
              </a:ext>
            </a:extLst>
          </p:cNvPr>
          <p:cNvSpPr>
            <a:spLocks noGrp="1"/>
          </p:cNvSpPr>
          <p:nvPr>
            <p:ph type="ftr" sz="quarter" idx="18"/>
          </p:nvPr>
        </p:nvSpPr>
        <p:spPr/>
        <p:txBody>
          <a:bodyPr/>
          <a:lstStyle/>
          <a:p>
            <a:r>
              <a:rPr lang="en-ZA" dirty="0"/>
              <a:t>Add a footer</a:t>
            </a:r>
          </a:p>
        </p:txBody>
      </p:sp>
      <p:sp>
        <p:nvSpPr>
          <p:cNvPr id="9" name="Slide Number Placeholder 8">
            <a:extLst>
              <a:ext uri="{FF2B5EF4-FFF2-40B4-BE49-F238E27FC236}">
                <a16:creationId xmlns:a16="http://schemas.microsoft.com/office/drawing/2014/main" id="{03552ADA-7D42-4A8D-A7EE-45243B688064}"/>
              </a:ext>
            </a:extLst>
          </p:cNvPr>
          <p:cNvSpPr>
            <a:spLocks noGrp="1"/>
          </p:cNvSpPr>
          <p:nvPr>
            <p:ph type="sldNum" sz="quarter" idx="19"/>
          </p:nvPr>
        </p:nvSpPr>
        <p:spPr/>
        <p:txBody>
          <a:bodyPr/>
          <a:lstStyle/>
          <a:p>
            <a:r>
              <a:rPr lang="en-ZA" dirty="0"/>
              <a:t>page </a:t>
            </a:r>
            <a:fld id="{19B51A1E-902D-48AF-9020-955120F399B6}" type="slidenum">
              <a:rPr lang="en-ZA" b="1" i="1" smtClean="0"/>
              <a:pPr/>
              <a:t>‹#›</a:t>
            </a:fld>
            <a:endParaRPr lang="en-ZA" b="1" i="1" dirty="0"/>
          </a:p>
        </p:txBody>
      </p:sp>
      <p:sp>
        <p:nvSpPr>
          <p:cNvPr id="13" name="Text Placeholder 4">
            <a:extLst>
              <a:ext uri="{FF2B5EF4-FFF2-40B4-BE49-F238E27FC236}">
                <a16:creationId xmlns:a16="http://schemas.microsoft.com/office/drawing/2014/main" id="{49527026-8CF5-41F5-92D1-B7C6EF5B81FA}"/>
              </a:ext>
            </a:extLst>
          </p:cNvPr>
          <p:cNvSpPr>
            <a:spLocks noGrp="1"/>
          </p:cNvSpPr>
          <p:nvPr>
            <p:ph type="body" sz="quarter" idx="20"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arge Numbers Option 2">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ZA" dirty="0">
                <a:solidFill>
                  <a:schemeClr val="lt1"/>
                </a:solidFill>
              </a:defRPr>
            </a:lvl1pPr>
          </a:lstStyle>
          <a:p>
            <a:pPr marL="0" lvl="0" algn="ctr"/>
            <a:r>
              <a:rPr lang="en-ZA" dirty="0"/>
              <a:t>Section Header</a:t>
            </a:r>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ZA" dirty="0">
                <a:solidFill>
                  <a:schemeClr val="lt1"/>
                </a:solidFill>
              </a:defRPr>
            </a:lvl1pPr>
          </a:lstStyle>
          <a:p>
            <a:pPr marL="0" lvl="0" algn="ctr"/>
            <a:r>
              <a:rPr lang="en-ZA" dirty="0"/>
              <a:t>Section Header</a:t>
            </a:r>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dirty="0"/>
            </a:lvl1pPr>
          </a:lstStyle>
          <a:p>
            <a:pPr marL="266700" lvl="0" indent="-266700" algn="ctr"/>
            <a:r>
              <a:rPr lang="en-ZA" dirty="0"/>
              <a:t>Section Header</a:t>
            </a:r>
          </a:p>
        </p:txBody>
      </p:sp>
      <p:sp>
        <p:nvSpPr>
          <p:cNvPr id="34" name="Freeform: Shape 33">
            <a:extLst>
              <a:ext uri="{FF2B5EF4-FFF2-40B4-BE49-F238E27FC236}">
                <a16:creationId xmlns:a16="http://schemas.microsoft.com/office/drawing/2014/main" id="{130F96C7-098F-4133-9155-82499E25F7EC}"/>
              </a:ext>
            </a:extLst>
          </p:cNvPr>
          <p:cNvSpPr/>
          <p:nvPr userDrawn="1"/>
        </p:nvSpPr>
        <p:spPr>
          <a:xfrm>
            <a:off x="4123560" y="2671832"/>
            <a:ext cx="646927" cy="2190705"/>
          </a:xfrm>
          <a:custGeom>
            <a:avLst/>
            <a:gdLst>
              <a:gd name="connsiteX0" fmla="*/ 348641 w 646927"/>
              <a:gd name="connsiteY0" fmla="*/ 0 h 2190705"/>
              <a:gd name="connsiteX1" fmla="*/ 384533 w 646927"/>
              <a:gd name="connsiteY1" fmla="*/ 59080 h 2190705"/>
              <a:gd name="connsiteX2" fmla="*/ 646927 w 646927"/>
              <a:gd name="connsiteY2" fmla="*/ 1095353 h 2190705"/>
              <a:gd name="connsiteX3" fmla="*/ 384533 w 646927"/>
              <a:gd name="connsiteY3" fmla="*/ 2131626 h 2190705"/>
              <a:gd name="connsiteX4" fmla="*/ 348642 w 646927"/>
              <a:gd name="connsiteY4" fmla="*/ 2190705 h 2190705"/>
              <a:gd name="connsiteX5" fmla="*/ 324877 w 646927"/>
              <a:gd name="connsiteY5" fmla="*/ 2158925 h 2190705"/>
              <a:gd name="connsiteX6" fmla="*/ 0 w 646927"/>
              <a:gd name="connsiteY6" fmla="*/ 1095352 h 2190705"/>
              <a:gd name="connsiteX7" fmla="*/ 324877 w 646927"/>
              <a:gd name="connsiteY7" fmla="*/ 31780 h 21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27" h="2190705">
                <a:moveTo>
                  <a:pt x="348641" y="0"/>
                </a:moveTo>
                <a:lnTo>
                  <a:pt x="384533" y="59080"/>
                </a:lnTo>
                <a:cubicBezTo>
                  <a:pt x="551874" y="367126"/>
                  <a:pt x="646927" y="720139"/>
                  <a:pt x="646927" y="1095353"/>
                </a:cubicBezTo>
                <a:cubicBezTo>
                  <a:pt x="646927" y="1470567"/>
                  <a:pt x="551874" y="1823580"/>
                  <a:pt x="384533" y="2131626"/>
                </a:cubicBezTo>
                <a:lnTo>
                  <a:pt x="348642" y="2190705"/>
                </a:lnTo>
                <a:lnTo>
                  <a:pt x="324877" y="2158925"/>
                </a:lnTo>
                <a:cubicBezTo>
                  <a:pt x="119767" y="1855322"/>
                  <a:pt x="0" y="1489323"/>
                  <a:pt x="0" y="1095352"/>
                </a:cubicBezTo>
                <a:cubicBezTo>
                  <a:pt x="0" y="701381"/>
                  <a:pt x="119767" y="335383"/>
                  <a:pt x="324877" y="31780"/>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a:lnSpc>
                <a:spcPct val="90000"/>
              </a:lnSpc>
              <a:spcBef>
                <a:spcPts val="1000"/>
              </a:spcBef>
              <a:buFont typeface="Arial" panose="020B0604020202020204" pitchFamily="34" charset="0"/>
              <a:buNone/>
            </a:pPr>
            <a:endParaRPr lang="en-ZA" dirty="0">
              <a:solidFill>
                <a:schemeClr val="bg1"/>
              </a:solidFill>
            </a:endParaRPr>
          </a:p>
        </p:txBody>
      </p:sp>
      <p:sp>
        <p:nvSpPr>
          <p:cNvPr id="33" name="Freeform: Shape 32">
            <a:extLst>
              <a:ext uri="{FF2B5EF4-FFF2-40B4-BE49-F238E27FC236}">
                <a16:creationId xmlns:a16="http://schemas.microsoft.com/office/drawing/2014/main" id="{846AA56D-F7DE-4D68-A178-7B35A0A68A2C}"/>
              </a:ext>
            </a:extLst>
          </p:cNvPr>
          <p:cNvSpPr/>
          <p:nvPr userDrawn="1"/>
        </p:nvSpPr>
        <p:spPr>
          <a:xfrm>
            <a:off x="7445617" y="2900739"/>
            <a:ext cx="473084" cy="1732886"/>
          </a:xfrm>
          <a:custGeom>
            <a:avLst/>
            <a:gdLst>
              <a:gd name="connsiteX0" fmla="*/ 262899 w 473084"/>
              <a:gd name="connsiteY0" fmla="*/ 0 h 1732886"/>
              <a:gd name="connsiteX1" fmla="*/ 323595 w 473084"/>
              <a:gd name="connsiteY1" fmla="*/ 125997 h 1732886"/>
              <a:gd name="connsiteX2" fmla="*/ 473084 w 473084"/>
              <a:gd name="connsiteY2" fmla="*/ 866443 h 1732886"/>
              <a:gd name="connsiteX3" fmla="*/ 323595 w 473084"/>
              <a:gd name="connsiteY3" fmla="*/ 1606889 h 1732886"/>
              <a:gd name="connsiteX4" fmla="*/ 262899 w 473084"/>
              <a:gd name="connsiteY4" fmla="*/ 1732886 h 1732886"/>
              <a:gd name="connsiteX5" fmla="*/ 188298 w 473084"/>
              <a:gd name="connsiteY5" fmla="*/ 1610089 h 1732886"/>
              <a:gd name="connsiteX6" fmla="*/ 0 w 473084"/>
              <a:gd name="connsiteY6" fmla="*/ 866443 h 1732886"/>
              <a:gd name="connsiteX7" fmla="*/ 188298 w 473084"/>
              <a:gd name="connsiteY7" fmla="*/ 122798 h 173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084" h="1732886">
                <a:moveTo>
                  <a:pt x="262899" y="0"/>
                </a:moveTo>
                <a:lnTo>
                  <a:pt x="323595" y="125997"/>
                </a:lnTo>
                <a:cubicBezTo>
                  <a:pt x="419855" y="353581"/>
                  <a:pt x="473084" y="603796"/>
                  <a:pt x="473084" y="866443"/>
                </a:cubicBezTo>
                <a:cubicBezTo>
                  <a:pt x="473084" y="1129091"/>
                  <a:pt x="419855" y="1379306"/>
                  <a:pt x="323595" y="1606889"/>
                </a:cubicBezTo>
                <a:lnTo>
                  <a:pt x="262899" y="1732886"/>
                </a:lnTo>
                <a:lnTo>
                  <a:pt x="188298" y="1610089"/>
                </a:lnTo>
                <a:cubicBezTo>
                  <a:pt x="68212" y="1389030"/>
                  <a:pt x="0" y="1135702"/>
                  <a:pt x="0" y="866443"/>
                </a:cubicBezTo>
                <a:cubicBezTo>
                  <a:pt x="0" y="597184"/>
                  <a:pt x="68212" y="343856"/>
                  <a:pt x="188298" y="122798"/>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a:lnSpc>
                <a:spcPct val="90000"/>
              </a:lnSpc>
              <a:spcBef>
                <a:spcPts val="1000"/>
              </a:spcBef>
              <a:buFont typeface="Arial" panose="020B0604020202020204" pitchFamily="34" charset="0"/>
              <a:buNone/>
            </a:pPr>
            <a:endParaRPr lang="en-ZA" dirty="0">
              <a:solidFill>
                <a:schemeClr val="bg1"/>
              </a:solidFill>
            </a:endParaRP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0913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dirty="0"/>
              <a:t>Section Description</a:t>
            </a:r>
            <a:endParaRPr lang="en-ZA" dirty="0"/>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0913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dirty="0"/>
              <a:t>2</a:t>
            </a:r>
            <a:endParaRPr lang="en-ZA" dirty="0"/>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dirty="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0913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dirty="0"/>
              <a:t>3</a:t>
            </a:r>
            <a:endParaRPr lang="en-ZA" dirty="0"/>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dirty="0"/>
              <a:t>Section Description</a:t>
            </a:r>
          </a:p>
        </p:txBody>
      </p:sp>
      <p:sp>
        <p:nvSpPr>
          <p:cNvPr id="4" name="Title 3">
            <a:extLst>
              <a:ext uri="{FF2B5EF4-FFF2-40B4-BE49-F238E27FC236}">
                <a16:creationId xmlns:a16="http://schemas.microsoft.com/office/drawing/2014/main" id="{8BE60A3F-C4C6-4B36-95C8-D6B9BFEABD22}"/>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773C13C2-0AB1-4148-839D-5541DF3B6FAA}"/>
              </a:ext>
            </a:extLst>
          </p:cNvPr>
          <p:cNvSpPr>
            <a:spLocks noGrp="1"/>
          </p:cNvSpPr>
          <p:nvPr>
            <p:ph type="ftr" sz="quarter" idx="35"/>
          </p:nvPr>
        </p:nvSpPr>
        <p:spPr/>
        <p:txBody>
          <a:bodyPr/>
          <a:lstStyle/>
          <a:p>
            <a:r>
              <a:rPr lang="en-ZA" dirty="0"/>
              <a:t>Add a footer</a:t>
            </a:r>
          </a:p>
        </p:txBody>
      </p:sp>
      <p:sp>
        <p:nvSpPr>
          <p:cNvPr id="17" name="Slide Number Placeholder 16">
            <a:extLst>
              <a:ext uri="{FF2B5EF4-FFF2-40B4-BE49-F238E27FC236}">
                <a16:creationId xmlns:a16="http://schemas.microsoft.com/office/drawing/2014/main" id="{D3335684-35F6-427A-9110-6965E7EACD9E}"/>
              </a:ext>
            </a:extLst>
          </p:cNvPr>
          <p:cNvSpPr>
            <a:spLocks noGrp="1"/>
          </p:cNvSpPr>
          <p:nvPr>
            <p:ph type="sldNum" sz="quarter" idx="36"/>
          </p:nvPr>
        </p:nvSpPr>
        <p:spPr/>
        <p:txBody>
          <a:bodyPr/>
          <a:lstStyle/>
          <a:p>
            <a:r>
              <a:rPr lang="en-ZA" dirty="0"/>
              <a:t>page </a:t>
            </a:r>
            <a:fld id="{19B51A1E-902D-48AF-9020-955120F399B6}" type="slidenum">
              <a:rPr lang="en-ZA" b="1" i="1" smtClean="0"/>
              <a:pPr/>
              <a:t>‹#›</a:t>
            </a:fld>
            <a:endParaRPr lang="en-ZA" b="1" i="1" dirty="0"/>
          </a:p>
        </p:txBody>
      </p:sp>
      <p:sp>
        <p:nvSpPr>
          <p:cNvPr id="18" name="Text Placeholder 4">
            <a:extLst>
              <a:ext uri="{FF2B5EF4-FFF2-40B4-BE49-F238E27FC236}">
                <a16:creationId xmlns:a16="http://schemas.microsoft.com/office/drawing/2014/main" id="{7968EE05-411F-4127-9247-9A4C13FA0F89}"/>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19" name="Oval 18">
            <a:extLst>
              <a:ext uri="{FF2B5EF4-FFF2-40B4-BE49-F238E27FC236}">
                <a16:creationId xmlns:a16="http://schemas.microsoft.com/office/drawing/2014/main" id="{4F184B85-CF0D-4108-84D1-D399A7A65D56}"/>
              </a:ext>
            </a:extLst>
          </p:cNvPr>
          <p:cNvSpPr/>
          <p:nvPr userDrawn="1"/>
        </p:nvSpPr>
        <p:spPr>
          <a:xfrm>
            <a:off x="7431629" y="3729282"/>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16725"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16944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021400" y="1069941"/>
            <a:ext cx="1980000" cy="252000"/>
          </a:xfrm>
        </p:spPr>
        <p:txBody>
          <a:bodyPr/>
          <a:lstStyle>
            <a:lvl1pPr marL="0" indent="0" algn="ctr">
              <a:buFont typeface="Arial" panose="020B0604020202020204" pitchFamily="34" charset="0"/>
              <a:buNone/>
              <a:defRPr sz="1400">
                <a:solidFill>
                  <a:schemeClr val="bg1"/>
                </a:solidFill>
              </a:defRPr>
            </a:lvl1pPr>
          </a:lstStyle>
          <a:p>
            <a:pPr lvl="0"/>
            <a:r>
              <a:rPr lang="en-US" dirty="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021400" y="5983879"/>
            <a:ext cx="1980000" cy="252000"/>
          </a:xfrm>
        </p:spPr>
        <p:txBody>
          <a:bodyPr/>
          <a:lstStyle>
            <a:lvl1pPr marL="0" indent="0" algn="ctr">
              <a:buFont typeface="Arial" panose="020B0604020202020204" pitchFamily="34" charset="0"/>
              <a:buNone/>
              <a:defRPr sz="1400">
                <a:solidFill>
                  <a:schemeClr val="bg1"/>
                </a:solidFill>
              </a:defRPr>
            </a:lvl1pPr>
          </a:lstStyle>
          <a:p>
            <a:pPr lvl="0"/>
            <a:r>
              <a:rPr lang="en-US" dirty="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bg1"/>
                </a:solidFill>
              </a:defRPr>
            </a:lvl1pPr>
          </a:lstStyle>
          <a:p>
            <a:pPr lvl="0"/>
            <a:r>
              <a:rPr lang="en-US" dirty="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610800" y="3354600"/>
            <a:ext cx="1980000" cy="252000"/>
          </a:xfrm>
        </p:spPr>
        <p:txBody>
          <a:bodyPr/>
          <a:lstStyle>
            <a:lvl1pPr marL="0" indent="0" algn="r">
              <a:buFont typeface="Arial" panose="020B0604020202020204" pitchFamily="34" charset="0"/>
              <a:buNone/>
              <a:defRPr sz="1400">
                <a:solidFill>
                  <a:schemeClr val="bg1"/>
                </a:solidFill>
              </a:defRPr>
            </a:lvl1pPr>
          </a:lstStyle>
          <a:p>
            <a:pPr lvl="0"/>
            <a:r>
              <a:rPr lang="en-US" dirty="0"/>
              <a:t>Quadrant Title</a:t>
            </a:r>
          </a:p>
        </p:txBody>
      </p:sp>
      <p:sp>
        <p:nvSpPr>
          <p:cNvPr id="4" name="Title 3">
            <a:extLst>
              <a:ext uri="{FF2B5EF4-FFF2-40B4-BE49-F238E27FC236}">
                <a16:creationId xmlns:a16="http://schemas.microsoft.com/office/drawing/2014/main" id="{DC5FA8FA-BF7A-4B3E-8DB9-5EC31D50BF02}"/>
              </a:ext>
            </a:extLst>
          </p:cNvPr>
          <p:cNvSpPr>
            <a:spLocks noGrp="1"/>
          </p:cNvSpPr>
          <p:nvPr>
            <p:ph type="title"/>
          </p:nvPr>
        </p:nvSpPr>
        <p:spPr/>
        <p:txBody>
          <a:bodyPr/>
          <a:lstStyle/>
          <a:p>
            <a:r>
              <a:rPr lang="en-US"/>
              <a:t>Click to edit Master title style</a:t>
            </a:r>
            <a:endParaRPr lang="en-ZA"/>
          </a:p>
        </p:txBody>
      </p:sp>
      <p:sp>
        <p:nvSpPr>
          <p:cNvPr id="5" name="Footer Placeholder 4">
            <a:extLst>
              <a:ext uri="{FF2B5EF4-FFF2-40B4-BE49-F238E27FC236}">
                <a16:creationId xmlns:a16="http://schemas.microsoft.com/office/drawing/2014/main" id="{6CFE0CE7-9A60-466A-9250-F9584A521985}"/>
              </a:ext>
            </a:extLst>
          </p:cNvPr>
          <p:cNvSpPr>
            <a:spLocks noGrp="1"/>
          </p:cNvSpPr>
          <p:nvPr>
            <p:ph type="ftr" sz="quarter" idx="18"/>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35506C98-179A-4BE0-854E-C0F17963757F}"/>
              </a:ext>
            </a:extLst>
          </p:cNvPr>
          <p:cNvSpPr>
            <a:spLocks noGrp="1"/>
          </p:cNvSpPr>
          <p:nvPr>
            <p:ph type="sldNum" sz="quarter" idx="19"/>
          </p:nvPr>
        </p:nvSpPr>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B6CB7A4-3F87-40B5-90E8-CDBE273668A3}"/>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2D8A2F97-6D60-46FC-A9F8-936208153882}"/>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2" name="Picture 11">
            <a:extLst>
              <a:ext uri="{FF2B5EF4-FFF2-40B4-BE49-F238E27FC236}">
                <a16:creationId xmlns:a16="http://schemas.microsoft.com/office/drawing/2014/main" id="{F590B2D3-A5A2-4560-AC65-2077AE62E3CA}"/>
              </a:ext>
            </a:extLst>
          </p:cNvPr>
          <p:cNvPicPr>
            <a:picLocks noChangeAspect="1"/>
          </p:cNvPicPr>
          <p:nvPr userDrawn="1"/>
        </p:nvPicPr>
        <p:blipFill>
          <a:blip r:embed="rId27" cstate="screen">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601682" y="432000"/>
            <a:ext cx="9973553" cy="432000"/>
          </a:xfrm>
          <a:prstGeom prst="rect">
            <a:avLst/>
          </a:prstGeom>
        </p:spPr>
        <p:txBody>
          <a:bodyPr vert="horz" lIns="0" tIns="0" rIns="0" bIns="0" rtlCol="0" anchor="ctr">
            <a:noAutofit/>
          </a:bodyPr>
          <a:lstStyle/>
          <a:p>
            <a:r>
              <a:rPr lang="en-US"/>
              <a:t>Click to edit Master title style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601682" y="1152000"/>
            <a:ext cx="10999767" cy="503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601682" y="6320622"/>
            <a:ext cx="4114800" cy="226714"/>
          </a:xfrm>
          <a:prstGeom prst="rect">
            <a:avLst/>
          </a:prstGeom>
        </p:spPr>
        <p:txBody>
          <a:bodyPr vert="horz" lIns="0" tIns="0" rIns="0" bIns="0" rtlCol="0" anchor="ctr"/>
          <a:lstStyle>
            <a:lvl1pPr algn="l">
              <a:defRPr sz="1200">
                <a:solidFill>
                  <a:schemeClr val="bg1"/>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601450" y="6687111"/>
            <a:ext cx="548755" cy="153841"/>
          </a:xfrm>
          <a:prstGeom prst="rect">
            <a:avLst/>
          </a:prstGeom>
          <a:ln w="3175">
            <a:noFill/>
          </a:ln>
        </p:spPr>
        <p:txBody>
          <a:bodyPr vert="horz" lIns="0" tIns="0" rIns="0" bIns="0" rtlCol="0" anchor="ctr"/>
          <a:lstStyle>
            <a:lvl1pPr algn="r">
              <a:defRPr sz="900">
                <a:solidFill>
                  <a:schemeClr val="bg1"/>
                </a:solidFill>
              </a:defRPr>
            </a:lvl1pPr>
          </a:lstStyle>
          <a:p>
            <a:r>
              <a:rPr lang="en-ZA" dirty="0"/>
              <a:t>page </a:t>
            </a:r>
            <a:fld id="{19B51A1E-902D-48AF-9020-955120F399B6}" type="slidenum">
              <a:rPr lang="en-ZA" b="1" i="1" smtClean="0"/>
              <a:pPr/>
              <a:t>‹#›</a:t>
            </a:fld>
            <a:endParaRPr lang="en-ZA" b="1" i="1" dirty="0"/>
          </a:p>
        </p:txBody>
      </p:sp>
      <p:sp>
        <p:nvSpPr>
          <p:cNvPr id="13" name="Rectangle 12">
            <a:extLst>
              <a:ext uri="{FF2B5EF4-FFF2-40B4-BE49-F238E27FC236}">
                <a16:creationId xmlns:a16="http://schemas.microsoft.com/office/drawing/2014/main" id="{2FDBAFA2-F5E0-42BB-B15D-53BACE961ED2}"/>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84" r:id="rId5"/>
    <p:sldLayoutId id="2147483685" r:id="rId6"/>
    <p:sldLayoutId id="2147483668" r:id="rId7"/>
    <p:sldLayoutId id="2147483669" r:id="rId8"/>
    <p:sldLayoutId id="2147483670" r:id="rId9"/>
    <p:sldLayoutId id="2147483671" r:id="rId10"/>
    <p:sldLayoutId id="2147483672" r:id="rId11"/>
    <p:sldLayoutId id="2147483673" r:id="rId12"/>
    <p:sldLayoutId id="2147483674" r:id="rId13"/>
    <p:sldLayoutId id="2147483683" r:id="rId14"/>
    <p:sldLayoutId id="2147483675" r:id="rId15"/>
    <p:sldLayoutId id="2147483679" r:id="rId16"/>
    <p:sldLayoutId id="2147483680" r:id="rId17"/>
    <p:sldLayoutId id="2147483682"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Placeholder 5" descr="Digital signboard at night">
            <a:extLst>
              <a:ext uri="{FF2B5EF4-FFF2-40B4-BE49-F238E27FC236}">
                <a16:creationId xmlns:a16="http://schemas.microsoft.com/office/drawing/2014/main" id="{158A29DA-889A-405F-9EBC-17F0179D75DC}"/>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704013"/>
          </a:xfrm>
        </p:spPr>
      </p:pic>
      <p:sp>
        <p:nvSpPr>
          <p:cNvPr id="7" name="Rectangle 6" title="Overlay Graphic">
            <a:extLst>
              <a:ext uri="{FF2B5EF4-FFF2-40B4-BE49-F238E27FC236}">
                <a16:creationId xmlns:a16="http://schemas.microsoft.com/office/drawing/2014/main" id="{A0B8B412-7962-44AD-8293-75C5384B789A}"/>
              </a:ext>
            </a:extLst>
          </p:cNvPr>
          <p:cNvSpPr/>
          <p:nvPr/>
        </p:nvSpPr>
        <p:spPr bwMode="ltGray">
          <a:xfrm>
            <a:off x="419293" y="3933031"/>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title="Overlay Graphic">
            <a:extLst>
              <a:ext uri="{FF2B5EF4-FFF2-40B4-BE49-F238E27FC236}">
                <a16:creationId xmlns:a16="http://schemas.microsoft.com/office/drawing/2014/main" id="{33ED47D5-16A1-40D1-96F9-393B2558727A}"/>
              </a:ext>
            </a:extLst>
          </p:cNvPr>
          <p:cNvSpPr/>
          <p:nvPr/>
        </p:nvSpPr>
        <p:spPr bwMode="ltGray">
          <a:xfrm>
            <a:off x="406786" y="61767"/>
            <a:ext cx="5886744" cy="4325442"/>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DFB4E65B-AD78-4F8E-AF3D-7759245651EE}"/>
              </a:ext>
            </a:extLst>
          </p:cNvPr>
          <p:cNvSpPr>
            <a:spLocks noGrp="1"/>
          </p:cNvSpPr>
          <p:nvPr>
            <p:ph type="ctrTitle"/>
          </p:nvPr>
        </p:nvSpPr>
        <p:spPr>
          <a:xfrm>
            <a:off x="493305" y="5074760"/>
            <a:ext cx="5522525" cy="1532849"/>
          </a:xfrm>
        </p:spPr>
        <p:txBody>
          <a:bodyPr/>
          <a:lstStyle/>
          <a:p>
            <a:pPr algn="ctr"/>
            <a:r>
              <a:rPr lang="en-ZA" sz="4000" dirty="0">
                <a:latin typeface="Abadi MT Condensed Extra Bold" charset="0"/>
                <a:ea typeface="Abadi MT Condensed Extra Bold" charset="0"/>
                <a:cs typeface="Abadi MT Condensed Extra Bold" charset="0"/>
              </a:rPr>
              <a:t>DRIVER ALERTNESS SYSTEM</a:t>
            </a:r>
            <a:br>
              <a:rPr lang="en-ZA" sz="4000" dirty="0">
                <a:latin typeface="Abadi MT Condensed Extra Bold" charset="0"/>
                <a:ea typeface="Abadi MT Condensed Extra Bold" charset="0"/>
                <a:cs typeface="Abadi MT Condensed Extra Bold" charset="0"/>
              </a:rPr>
            </a:br>
            <a:r>
              <a:rPr lang="en-ZA" sz="4000" dirty="0">
                <a:latin typeface="Abadi MT Condensed Extra Bold" charset="0"/>
                <a:ea typeface="Abadi MT Condensed Extra Bold" charset="0"/>
                <a:cs typeface="Abadi MT Condensed Extra Bold" charset="0"/>
              </a:rPr>
              <a:t>&amp;</a:t>
            </a:r>
            <a:br>
              <a:rPr lang="en-ZA" sz="4000" dirty="0">
                <a:latin typeface="Abadi MT Condensed Extra Bold" charset="0"/>
                <a:ea typeface="Abadi MT Condensed Extra Bold" charset="0"/>
                <a:cs typeface="Abadi MT Condensed Extra Bold" charset="0"/>
              </a:rPr>
            </a:br>
            <a:r>
              <a:rPr lang="en-ZA" sz="4000" dirty="0">
                <a:latin typeface="Abadi MT Condensed Extra Bold" charset="0"/>
                <a:ea typeface="Abadi MT Condensed Extra Bold" charset="0"/>
                <a:cs typeface="Abadi MT Condensed Extra Bold" charset="0"/>
              </a:rPr>
              <a:t> smart traffic management</a:t>
            </a:r>
          </a:p>
        </p:txBody>
      </p:sp>
      <p:sp>
        <p:nvSpPr>
          <p:cNvPr id="11" name="Oval 10" descr="Cover Title Graphic (Move me around)">
            <a:extLst>
              <a:ext uri="{FF2B5EF4-FFF2-40B4-BE49-F238E27FC236}">
                <a16:creationId xmlns:a16="http://schemas.microsoft.com/office/drawing/2014/main" id="{A185A67E-A75A-47A0-A846-3772FAE1B973}"/>
              </a:ext>
            </a:extLst>
          </p:cNvPr>
          <p:cNvSpPr/>
          <p:nvPr/>
        </p:nvSpPr>
        <p:spPr>
          <a:xfrm>
            <a:off x="1530499" y="358306"/>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grpSp>
        <p:nvGrpSpPr>
          <p:cNvPr id="21" name="Group 20" descr="Cover Title Graphic (Move me around)">
            <a:extLst>
              <a:ext uri="{FF2B5EF4-FFF2-40B4-BE49-F238E27FC236}">
                <a16:creationId xmlns:a16="http://schemas.microsoft.com/office/drawing/2014/main" id="{6178E4B4-24A5-4096-A3D1-F762B1F4BDB5}"/>
              </a:ext>
            </a:extLst>
          </p:cNvPr>
          <p:cNvGrpSpPr/>
          <p:nvPr/>
        </p:nvGrpSpPr>
        <p:grpSpPr>
          <a:xfrm>
            <a:off x="4222849" y="2720409"/>
            <a:ext cx="1022532" cy="1022532"/>
            <a:chOff x="3775686" y="2602347"/>
            <a:chExt cx="1022532" cy="1022532"/>
          </a:xfrm>
        </p:grpSpPr>
        <p:sp>
          <p:nvSpPr>
            <p:cNvPr id="10" name="Oval 9">
              <a:extLst>
                <a:ext uri="{FF2B5EF4-FFF2-40B4-BE49-F238E27FC236}">
                  <a16:creationId xmlns:a16="http://schemas.microsoft.com/office/drawing/2014/main" id="{B1B86F4D-9AF7-49E0-AEDA-AB23809D657B}"/>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sp>
          <p:nvSpPr>
            <p:cNvPr id="12" name="Oval 11">
              <a:extLst>
                <a:ext uri="{FF2B5EF4-FFF2-40B4-BE49-F238E27FC236}">
                  <a16:creationId xmlns:a16="http://schemas.microsoft.com/office/drawing/2014/main" id="{BE8D72F0-ECB8-4873-A8F4-C15E2290E288}"/>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22" name="Group 21" descr="Cover Title Graphic (Rotate me)">
            <a:extLst>
              <a:ext uri="{FF2B5EF4-FFF2-40B4-BE49-F238E27FC236}">
                <a16:creationId xmlns:a16="http://schemas.microsoft.com/office/drawing/2014/main" id="{DCFF208F-FFDF-40EC-81E0-20313AC11446}"/>
              </a:ext>
            </a:extLst>
          </p:cNvPr>
          <p:cNvGrpSpPr/>
          <p:nvPr/>
        </p:nvGrpSpPr>
        <p:grpSpPr>
          <a:xfrm>
            <a:off x="1502297" y="378594"/>
            <a:ext cx="3393665" cy="3092273"/>
            <a:chOff x="1952144" y="833521"/>
            <a:chExt cx="2678654" cy="2720745"/>
          </a:xfrm>
        </p:grpSpPr>
        <p:sp>
          <p:nvSpPr>
            <p:cNvPr id="13" name="Oval 12">
              <a:extLst>
                <a:ext uri="{FF2B5EF4-FFF2-40B4-BE49-F238E27FC236}">
                  <a16:creationId xmlns:a16="http://schemas.microsoft.com/office/drawing/2014/main" id="{D759BE1D-6457-4E8F-B887-C13222320C54}"/>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dirty="0"/>
            </a:p>
          </p:txBody>
        </p:sp>
        <p:cxnSp>
          <p:nvCxnSpPr>
            <p:cNvPr id="14" name="Straight Connector 13">
              <a:extLst>
                <a:ext uri="{FF2B5EF4-FFF2-40B4-BE49-F238E27FC236}">
                  <a16:creationId xmlns:a16="http://schemas.microsoft.com/office/drawing/2014/main" id="{426FAD40-E4F7-473C-B6BB-05C6E57D7349}"/>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descr="decorative element">
            <a:extLst>
              <a:ext uri="{FF2B5EF4-FFF2-40B4-BE49-F238E27FC236}">
                <a16:creationId xmlns:a16="http://schemas.microsoft.com/office/drawing/2014/main" id="{EDBD2E0D-D8D7-4940-9A82-1ACDAD327343}"/>
              </a:ext>
              <a:ext uri="{C183D7F6-B498-43B3-948B-1728B52AA6E4}">
                <adec:decorative xmlns:adec="http://schemas.microsoft.com/office/drawing/2017/decorative" val="1"/>
              </a:ext>
            </a:extLst>
          </p:cNvPr>
          <p:cNvCxnSpPr>
            <a:cxnSpLocks/>
          </p:cNvCxnSpPr>
          <p:nvPr/>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decorative element">
            <a:extLst>
              <a:ext uri="{FF2B5EF4-FFF2-40B4-BE49-F238E27FC236}">
                <a16:creationId xmlns:a16="http://schemas.microsoft.com/office/drawing/2014/main" id="{26658F5F-1D95-45C0-BA5E-84A608B4A559}"/>
              </a:ext>
              <a:ext uri="{C183D7F6-B498-43B3-948B-1728B52AA6E4}">
                <adec:decorative xmlns:adec="http://schemas.microsoft.com/office/drawing/2017/decorative" val="1"/>
              </a:ext>
            </a:extLst>
          </p:cNvPr>
          <p:cNvCxnSpPr>
            <a:cxnSpLocks/>
          </p:cNvCxnSpPr>
          <p:nvPr/>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853222D-A075-447F-982D-3B390AC5BE3F}"/>
              </a:ext>
            </a:extLst>
          </p:cNvPr>
          <p:cNvPicPr>
            <a:picLocks noChangeAspect="1"/>
          </p:cNvPicPr>
          <p:nvPr/>
        </p:nvPicPr>
        <p:blipFill>
          <a:blip r:embed="rId3"/>
          <a:stretch>
            <a:fillRect/>
          </a:stretch>
        </p:blipFill>
        <p:spPr>
          <a:xfrm>
            <a:off x="1492773" y="1450490"/>
            <a:ext cx="3372833" cy="939465"/>
          </a:xfrm>
          <a:prstGeom prst="rect">
            <a:avLst/>
          </a:prstGeom>
          <a:ln>
            <a:noFill/>
          </a:ln>
          <a:effectLst>
            <a:softEdge rad="112500"/>
          </a:effectLst>
        </p:spPr>
      </p:pic>
    </p:spTree>
    <p:extLst>
      <p:ext uri="{BB962C8B-B14F-4D97-AF65-F5344CB8AC3E}">
        <p14:creationId xmlns:p14="http://schemas.microsoft.com/office/powerpoint/2010/main" val="377040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p:txBody>
          <a:bodyPr/>
          <a:lstStyle/>
          <a:p>
            <a:r>
              <a:rPr lang="en-ZA" dirty="0"/>
              <a:t>page </a:t>
            </a:r>
            <a:fld id="{19B51A1E-902D-48AF-9020-955120F399B6}" type="slidenum">
              <a:rPr lang="en-ZA" smtClean="0"/>
              <a:pPr/>
              <a:t>10</a:t>
            </a:fld>
            <a:endParaRPr lang="en-ZA" dirty="0"/>
          </a:p>
        </p:txBody>
      </p:sp>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601682" y="306740"/>
            <a:ext cx="9973553" cy="432000"/>
          </a:xfrm>
        </p:spPr>
        <p:txBody>
          <a:bodyPr/>
          <a:lstStyle/>
          <a:p>
            <a:r>
              <a:rPr lang="en-ZA" dirty="0"/>
              <a:t>Feature : Smart Traffic Management System</a:t>
            </a:r>
          </a:p>
        </p:txBody>
      </p:sp>
      <p:sp>
        <p:nvSpPr>
          <p:cNvPr id="8" name="Text Placeholder 1">
            <a:extLst>
              <a:ext uri="{FF2B5EF4-FFF2-40B4-BE49-F238E27FC236}">
                <a16:creationId xmlns:a16="http://schemas.microsoft.com/office/drawing/2014/main" id="{1E6F3DC0-5F30-4986-B8AE-2B5D7CE3DC75}"/>
              </a:ext>
            </a:extLst>
          </p:cNvPr>
          <p:cNvSpPr txBox="1">
            <a:spLocks/>
          </p:cNvSpPr>
          <p:nvPr/>
        </p:nvSpPr>
        <p:spPr>
          <a:xfrm>
            <a:off x="601682" y="738740"/>
            <a:ext cx="5400000"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u="sng" dirty="0"/>
              <a:t>Demonstration Video:</a:t>
            </a:r>
          </a:p>
        </p:txBody>
      </p:sp>
      <p:pic>
        <p:nvPicPr>
          <p:cNvPr id="5" name="SmartTraf_final.mp4">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2429850" y="1170740"/>
            <a:ext cx="9603335" cy="5402934"/>
          </a:xfrm>
        </p:spPr>
      </p:pic>
    </p:spTree>
    <p:extLst>
      <p:ext uri="{BB962C8B-B14F-4D97-AF65-F5344CB8AC3E}">
        <p14:creationId xmlns:p14="http://schemas.microsoft.com/office/powerpoint/2010/main" val="1948410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 name="Picture Placeholder 40" descr="Downward trend">
            <a:extLst>
              <a:ext uri="{FF2B5EF4-FFF2-40B4-BE49-F238E27FC236}">
                <a16:creationId xmlns:a16="http://schemas.microsoft.com/office/drawing/2014/main" id="{B811075A-E743-458A-83DD-C9C3924D79D2}"/>
              </a:ext>
            </a:extLst>
          </p:cNvPr>
          <p:cNvPicPr>
            <a:picLocks noGrp="1" noChangeAspect="1"/>
          </p:cNvPicPr>
          <p:nvPr>
            <p:ph type="pic" sz="quarter" idx="41"/>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1523875" y="2226017"/>
            <a:ext cx="621792" cy="621792"/>
          </a:xfrm>
        </p:spPr>
      </p:pic>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a:xfrm>
            <a:off x="1024282" y="3309285"/>
            <a:ext cx="1620000" cy="360000"/>
          </a:xfrm>
        </p:spPr>
        <p:txBody>
          <a:bodyPr/>
          <a:lstStyle/>
          <a:p>
            <a:r>
              <a:rPr lang="en-ZA" dirty="0"/>
              <a:t>Optimal use of resources</a:t>
            </a:r>
          </a:p>
        </p:txBody>
      </p:sp>
      <p:sp>
        <p:nvSpPr>
          <p:cNvPr id="6" name="Text Placeholder 5">
            <a:extLst>
              <a:ext uri="{FF2B5EF4-FFF2-40B4-BE49-F238E27FC236}">
                <a16:creationId xmlns:a16="http://schemas.microsoft.com/office/drawing/2014/main" id="{0BC44B71-63BE-418A-A82A-64402026207E}"/>
              </a:ext>
            </a:extLst>
          </p:cNvPr>
          <p:cNvSpPr>
            <a:spLocks noGrp="1"/>
          </p:cNvSpPr>
          <p:nvPr>
            <p:ph type="body" sz="quarter" idx="18"/>
          </p:nvPr>
        </p:nvSpPr>
        <p:spPr>
          <a:xfrm>
            <a:off x="1024282" y="4293315"/>
            <a:ext cx="1620000" cy="720000"/>
          </a:xfrm>
        </p:spPr>
        <p:txBody>
          <a:bodyPr/>
          <a:lstStyle/>
          <a:p>
            <a:r>
              <a:rPr lang="en-ZA" dirty="0"/>
              <a:t>Our system use requires minimal computation with real time results on low cost hardware.</a:t>
            </a:r>
            <a:endParaRPr lang="en-ZA" noProof="1"/>
          </a:p>
          <a:p>
            <a:endParaRPr lang="en-ZA" dirty="0"/>
          </a:p>
        </p:txBody>
      </p:sp>
      <p:pic>
        <p:nvPicPr>
          <p:cNvPr id="43" name="Picture Placeholder 42" descr="Coins">
            <a:extLst>
              <a:ext uri="{FF2B5EF4-FFF2-40B4-BE49-F238E27FC236}">
                <a16:creationId xmlns:a16="http://schemas.microsoft.com/office/drawing/2014/main" id="{869A15CA-3DF8-417D-B9D8-F994D15851BB}"/>
              </a:ext>
            </a:extLst>
          </p:cNvPr>
          <p:cNvPicPr>
            <a:picLocks noGrp="1" noChangeAspect="1"/>
          </p:cNvPicPr>
          <p:nvPr>
            <p:ph type="pic" sz="quarter" idx="47"/>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3654734" y="2226017"/>
            <a:ext cx="621792" cy="621792"/>
          </a:xfrm>
        </p:spPr>
      </p:pic>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a:xfrm>
            <a:off x="3155141" y="3309285"/>
            <a:ext cx="1620000" cy="360000"/>
          </a:xfrm>
        </p:spPr>
        <p:txBody>
          <a:bodyPr/>
          <a:lstStyle/>
          <a:p>
            <a:r>
              <a:rPr lang="en-ZA" dirty="0"/>
              <a:t>All Integrated in One System</a:t>
            </a:r>
          </a:p>
        </p:txBody>
      </p:sp>
      <p:sp>
        <p:nvSpPr>
          <p:cNvPr id="10" name="Text Placeholder 9">
            <a:extLst>
              <a:ext uri="{FF2B5EF4-FFF2-40B4-BE49-F238E27FC236}">
                <a16:creationId xmlns:a16="http://schemas.microsoft.com/office/drawing/2014/main" id="{AA64044E-682B-419B-AB70-118D0597C64C}"/>
              </a:ext>
            </a:extLst>
          </p:cNvPr>
          <p:cNvSpPr>
            <a:spLocks noGrp="1"/>
          </p:cNvSpPr>
          <p:nvPr>
            <p:ph type="body" sz="quarter" idx="34"/>
          </p:nvPr>
        </p:nvSpPr>
        <p:spPr>
          <a:xfrm>
            <a:off x="3155141" y="4293315"/>
            <a:ext cx="1620000" cy="720000"/>
          </a:xfrm>
        </p:spPr>
        <p:txBody>
          <a:bodyPr/>
          <a:lstStyle/>
          <a:p>
            <a:r>
              <a:rPr lang="en-ZA" dirty="0"/>
              <a:t>All above features are fully implemented with working Demo and can be easily accessed by all through an engaging UI.</a:t>
            </a:r>
            <a:endParaRPr lang="en-ZA" noProof="1"/>
          </a:p>
          <a:p>
            <a:endParaRPr lang="en-ZA" dirty="0"/>
          </a:p>
        </p:txBody>
      </p:sp>
      <p:pic>
        <p:nvPicPr>
          <p:cNvPr id="45" name="Picture Placeholder 44" descr="Handshake">
            <a:extLst>
              <a:ext uri="{FF2B5EF4-FFF2-40B4-BE49-F238E27FC236}">
                <a16:creationId xmlns:a16="http://schemas.microsoft.com/office/drawing/2014/main" id="{D18F8380-4F68-4979-BEC0-C897519AD437}"/>
              </a:ext>
            </a:extLst>
          </p:cNvPr>
          <p:cNvPicPr>
            <a:picLocks noGrp="1" noChangeAspect="1"/>
          </p:cNvPicPr>
          <p:nvPr>
            <p:ph type="pic" sz="quarter" idx="48"/>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a:xfrm>
            <a:off x="5785593" y="2226017"/>
            <a:ext cx="621792" cy="621792"/>
          </a:xfrm>
        </p:spPr>
      </p:pic>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a:xfrm>
            <a:off x="5286000" y="3309285"/>
            <a:ext cx="1620000" cy="360000"/>
          </a:xfrm>
        </p:spPr>
        <p:txBody>
          <a:bodyPr/>
          <a:lstStyle/>
          <a:p>
            <a:r>
              <a:rPr lang="en-ZA" dirty="0"/>
              <a:t>Business Importance</a:t>
            </a:r>
          </a:p>
        </p:txBody>
      </p:sp>
      <p:sp>
        <p:nvSpPr>
          <p:cNvPr id="13" name="Text Placeholder 12">
            <a:extLst>
              <a:ext uri="{FF2B5EF4-FFF2-40B4-BE49-F238E27FC236}">
                <a16:creationId xmlns:a16="http://schemas.microsoft.com/office/drawing/2014/main" id="{59357458-973E-473B-B43E-428D949A39C2}"/>
              </a:ext>
            </a:extLst>
          </p:cNvPr>
          <p:cNvSpPr>
            <a:spLocks noGrp="1"/>
          </p:cNvSpPr>
          <p:nvPr>
            <p:ph type="body" sz="quarter" idx="36"/>
          </p:nvPr>
        </p:nvSpPr>
        <p:spPr>
          <a:xfrm>
            <a:off x="5286000" y="4293315"/>
            <a:ext cx="1620000" cy="720000"/>
          </a:xfrm>
        </p:spPr>
        <p:txBody>
          <a:bodyPr/>
          <a:lstStyle/>
          <a:p>
            <a:r>
              <a:rPr lang="en-ZA" dirty="0"/>
              <a:t>High Business value as solution can be marketed both B2B and B2C.</a:t>
            </a:r>
            <a:endParaRPr lang="en-ZA" noProof="1"/>
          </a:p>
          <a:p>
            <a:endParaRPr lang="en-ZA" dirty="0"/>
          </a:p>
        </p:txBody>
      </p:sp>
      <p:pic>
        <p:nvPicPr>
          <p:cNvPr id="47" name="Picture Placeholder 46" descr="Tag">
            <a:extLst>
              <a:ext uri="{FF2B5EF4-FFF2-40B4-BE49-F238E27FC236}">
                <a16:creationId xmlns:a16="http://schemas.microsoft.com/office/drawing/2014/main" id="{3B1C03DA-0209-4A1A-96AE-B3FF2B5F7533}"/>
              </a:ext>
            </a:extLst>
          </p:cNvPr>
          <p:cNvPicPr>
            <a:picLocks noGrp="1" noChangeAspect="1"/>
          </p:cNvPicPr>
          <p:nvPr>
            <p:ph type="pic" sz="quarter" idx="49"/>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7916452" y="2226017"/>
            <a:ext cx="621792" cy="621792"/>
          </a:xfrm>
        </p:spPr>
      </p:pic>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a:xfrm>
            <a:off x="7416859" y="3309285"/>
            <a:ext cx="1620000" cy="360000"/>
          </a:xfrm>
        </p:spPr>
        <p:txBody>
          <a:bodyPr/>
          <a:lstStyle/>
          <a:p>
            <a:r>
              <a:rPr lang="en-ZA" dirty="0"/>
              <a:t>High Security and Performance</a:t>
            </a:r>
          </a:p>
        </p:txBody>
      </p:sp>
      <p:sp>
        <p:nvSpPr>
          <p:cNvPr id="16" name="Text Placeholder 15">
            <a:extLst>
              <a:ext uri="{FF2B5EF4-FFF2-40B4-BE49-F238E27FC236}">
                <a16:creationId xmlns:a16="http://schemas.microsoft.com/office/drawing/2014/main" id="{820792B4-5A57-43A7-8C75-3B4261EE86DE}"/>
              </a:ext>
            </a:extLst>
          </p:cNvPr>
          <p:cNvSpPr>
            <a:spLocks noGrp="1"/>
          </p:cNvSpPr>
          <p:nvPr>
            <p:ph type="body" sz="quarter" idx="38"/>
          </p:nvPr>
        </p:nvSpPr>
        <p:spPr>
          <a:xfrm>
            <a:off x="7416859" y="4293315"/>
            <a:ext cx="1620000" cy="720000"/>
          </a:xfrm>
        </p:spPr>
        <p:txBody>
          <a:bodyPr/>
          <a:lstStyle/>
          <a:p>
            <a:r>
              <a:rPr lang="en-ZA" dirty="0"/>
              <a:t>Made affordable and feasible with High impact especially in India Market.</a:t>
            </a:r>
            <a:endParaRPr lang="en-ZA" noProof="1"/>
          </a:p>
          <a:p>
            <a:endParaRPr lang="en-ZA" dirty="0"/>
          </a:p>
        </p:txBody>
      </p:sp>
      <p:pic>
        <p:nvPicPr>
          <p:cNvPr id="49" name="Picture Placeholder 48" descr="Bar chart">
            <a:extLst>
              <a:ext uri="{FF2B5EF4-FFF2-40B4-BE49-F238E27FC236}">
                <a16:creationId xmlns:a16="http://schemas.microsoft.com/office/drawing/2014/main" id="{B216FC82-4CDA-4982-85CF-C693A432A28E}"/>
              </a:ext>
            </a:extLst>
          </p:cNvPr>
          <p:cNvPicPr>
            <a:picLocks noGrp="1" noChangeAspect="1"/>
          </p:cNvPicPr>
          <p:nvPr>
            <p:ph type="pic" sz="quarter" idx="50"/>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a:fillRect/>
          </a:stretch>
        </p:blipFill>
        <p:spPr>
          <a:xfrm>
            <a:off x="10047310" y="2226017"/>
            <a:ext cx="621792" cy="621792"/>
          </a:xfrm>
        </p:spPr>
      </p:pic>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a:xfrm>
            <a:off x="9547717" y="3309285"/>
            <a:ext cx="1834986" cy="360000"/>
          </a:xfrm>
        </p:spPr>
        <p:txBody>
          <a:bodyPr/>
          <a:lstStyle/>
          <a:p>
            <a:r>
              <a:rPr lang="en-ZA" dirty="0"/>
              <a:t>Unique Solution </a:t>
            </a:r>
            <a:r>
              <a:rPr lang="mr-IN" dirty="0"/>
              <a:t>–</a:t>
            </a:r>
            <a:r>
              <a:rPr lang="en-ZA" dirty="0"/>
              <a:t> Of Critical Importance</a:t>
            </a:r>
          </a:p>
        </p:txBody>
      </p:sp>
      <p:sp>
        <p:nvSpPr>
          <p:cNvPr id="19" name="Text Placeholder 18">
            <a:extLst>
              <a:ext uri="{FF2B5EF4-FFF2-40B4-BE49-F238E27FC236}">
                <a16:creationId xmlns:a16="http://schemas.microsoft.com/office/drawing/2014/main" id="{4FD8E4F9-1B84-4707-95BE-9EC53D7ACB9D}"/>
              </a:ext>
            </a:extLst>
          </p:cNvPr>
          <p:cNvSpPr>
            <a:spLocks noGrp="1"/>
          </p:cNvSpPr>
          <p:nvPr>
            <p:ph type="body" sz="quarter" idx="40"/>
          </p:nvPr>
        </p:nvSpPr>
        <p:spPr>
          <a:xfrm>
            <a:off x="9547717" y="4293315"/>
            <a:ext cx="1620000" cy="720000"/>
          </a:xfrm>
        </p:spPr>
        <p:txBody>
          <a:bodyPr/>
          <a:lstStyle/>
          <a:p>
            <a:r>
              <a:rPr lang="en-ZA" dirty="0"/>
              <a:t>Immense Deaths and Loss , are of critical importance to the country and ministry. This can practically save lives of 1,50,000 people yearly in India itself. </a:t>
            </a:r>
            <a:endParaRPr lang="en-ZA" noProof="1"/>
          </a:p>
          <a:p>
            <a:endParaRPr lang="en-ZA" dirty="0"/>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52"/>
          </p:nvPr>
        </p:nvSpPr>
        <p:spPr/>
        <p:txBody>
          <a:bodyPr/>
          <a:lstStyle/>
          <a:p>
            <a:r>
              <a:rPr lang="en-ZA" dirty="0"/>
              <a:t>page </a:t>
            </a:r>
            <a:fld id="{19B51A1E-902D-48AF-9020-955120F399B6}" type="slidenum">
              <a:rPr lang="en-ZA" smtClean="0"/>
              <a:pPr/>
              <a:t>11</a:t>
            </a:fld>
            <a:endParaRPr lang="en-ZA" dirty="0"/>
          </a:p>
        </p:txBody>
      </p:sp>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p:txBody>
          <a:bodyPr/>
          <a:lstStyle/>
          <a:p>
            <a:r>
              <a:rPr lang="en-ZA" dirty="0"/>
              <a:t>Conclusion and Further Plans:</a:t>
            </a:r>
          </a:p>
        </p:txBody>
      </p:sp>
    </p:spTree>
    <p:extLst>
      <p:ext uri="{BB962C8B-B14F-4D97-AF65-F5344CB8AC3E}">
        <p14:creationId xmlns:p14="http://schemas.microsoft.com/office/powerpoint/2010/main" val="27126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ZA" dirty="0"/>
              <a:t>page </a:t>
            </a:r>
            <a:fld id="{19B51A1E-902D-48AF-9020-955120F399B6}" type="slidenum">
              <a:rPr lang="en-ZA" smtClean="0"/>
              <a:pPr/>
              <a:t>2</a:t>
            </a:fld>
            <a:endParaRPr lang="en-ZA" dirty="0"/>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a:xfrm>
            <a:off x="2261300" y="473973"/>
            <a:ext cx="5085650" cy="720000"/>
          </a:xfrm>
        </p:spPr>
        <p:txBody>
          <a:bodyPr/>
          <a:lstStyle/>
          <a:p>
            <a:r>
              <a:rPr lang="en-ZA" sz="3600" u="sng" dirty="0"/>
              <a:t>Problem Description</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a:xfrm>
            <a:off x="749299" y="1322928"/>
            <a:ext cx="6362701" cy="891492"/>
          </a:xfrm>
        </p:spPr>
        <p:txBody>
          <a:bodyPr/>
          <a:lstStyle/>
          <a:p>
            <a:pPr algn="just"/>
            <a:r>
              <a:rPr lang="en-US" b="1" dirty="0"/>
              <a:t>A lot of deaths are happening because of road accidents. So, to prevent these accidents, a driver alertness system must be made. </a:t>
            </a:r>
            <a:endParaRPr lang="en-GB" b="1" dirty="0"/>
          </a:p>
        </p:txBody>
      </p:sp>
      <p:sp>
        <p:nvSpPr>
          <p:cNvPr id="25" name="Subtitle 3">
            <a:extLst>
              <a:ext uri="{FF2B5EF4-FFF2-40B4-BE49-F238E27FC236}">
                <a16:creationId xmlns:a16="http://schemas.microsoft.com/office/drawing/2014/main" id="{8E41F722-BA6E-4DCA-864E-876ECDFB5336}"/>
              </a:ext>
            </a:extLst>
          </p:cNvPr>
          <p:cNvSpPr txBox="1">
            <a:spLocks/>
          </p:cNvSpPr>
          <p:nvPr/>
        </p:nvSpPr>
        <p:spPr>
          <a:xfrm>
            <a:off x="749299" y="2773698"/>
            <a:ext cx="6362701" cy="1938001"/>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b="1" u="sng" dirty="0"/>
              <a:t>Deaths due to accidents:</a:t>
            </a:r>
            <a:endParaRPr lang="en-GB" b="1" u="sng" dirty="0"/>
          </a:p>
          <a:p>
            <a:pPr algn="just"/>
            <a:r>
              <a:rPr lang="en-GB" b="1" dirty="0"/>
              <a:t>There is one death every four minutes due to a road accident in India. In India, more than 150,000 people are killed each year in traffic accidents. That’s about 400 fatalities a day </a:t>
            </a:r>
          </a:p>
        </p:txBody>
      </p:sp>
      <p:pic>
        <p:nvPicPr>
          <p:cNvPr id="8" name="Picture 7"/>
          <p:cNvPicPr>
            <a:picLocks noChangeAspect="1"/>
          </p:cNvPicPr>
          <p:nvPr/>
        </p:nvPicPr>
        <p:blipFill>
          <a:blip r:embed="rId2"/>
          <a:stretch>
            <a:fillRect/>
          </a:stretch>
        </p:blipFill>
        <p:spPr>
          <a:xfrm>
            <a:off x="7902925" y="912374"/>
            <a:ext cx="3624040" cy="2427726"/>
          </a:xfrm>
          <a:prstGeom prst="rect">
            <a:avLst/>
          </a:prstGeom>
        </p:spPr>
      </p:pic>
      <p:sp>
        <p:nvSpPr>
          <p:cNvPr id="27" name="Subtitle 3">
            <a:extLst>
              <a:ext uri="{FF2B5EF4-FFF2-40B4-BE49-F238E27FC236}">
                <a16:creationId xmlns:a16="http://schemas.microsoft.com/office/drawing/2014/main" id="{8E41F722-BA6E-4DCA-864E-876ECDFB5336}"/>
              </a:ext>
            </a:extLst>
          </p:cNvPr>
          <p:cNvSpPr txBox="1">
            <a:spLocks/>
          </p:cNvSpPr>
          <p:nvPr/>
        </p:nvSpPr>
        <p:spPr>
          <a:xfrm>
            <a:off x="749298" y="5016977"/>
            <a:ext cx="3898901" cy="1000446"/>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b="1" u="sng" dirty="0"/>
              <a:t>Cost of Accidents:</a:t>
            </a:r>
          </a:p>
          <a:p>
            <a:pPr algn="just"/>
            <a:r>
              <a:rPr lang="en-US" b="1" u="sng" dirty="0"/>
              <a:t>3% of GDP (RS. 3.8 LAKH CR)</a:t>
            </a:r>
            <a:endParaRPr lang="en-GB" b="1" u="sng" dirty="0"/>
          </a:p>
        </p:txBody>
      </p:sp>
      <p:pic>
        <p:nvPicPr>
          <p:cNvPr id="9" name="Picture 8"/>
          <p:cNvPicPr>
            <a:picLocks noChangeAspect="1"/>
          </p:cNvPicPr>
          <p:nvPr/>
        </p:nvPicPr>
        <p:blipFill>
          <a:blip r:embed="rId3"/>
          <a:stretch>
            <a:fillRect/>
          </a:stretch>
        </p:blipFill>
        <p:spPr>
          <a:xfrm>
            <a:off x="7902925" y="3649350"/>
            <a:ext cx="3624040" cy="2304573"/>
          </a:xfrm>
          <a:prstGeom prst="rect">
            <a:avLst/>
          </a:prstGeom>
        </p:spPr>
      </p:pic>
      <p:sp>
        <p:nvSpPr>
          <p:cNvPr id="10" name="TextBox 9"/>
          <p:cNvSpPr txBox="1"/>
          <p:nvPr/>
        </p:nvSpPr>
        <p:spPr>
          <a:xfrm>
            <a:off x="749298" y="6322701"/>
            <a:ext cx="2656496" cy="261610"/>
          </a:xfrm>
          <a:prstGeom prst="rect">
            <a:avLst/>
          </a:prstGeom>
          <a:noFill/>
        </p:spPr>
        <p:txBody>
          <a:bodyPr wrap="none" rtlCol="0">
            <a:spAutoFit/>
          </a:bodyPr>
          <a:lstStyle/>
          <a:p>
            <a:r>
              <a:rPr lang="en-US" sz="1100" dirty="0">
                <a:solidFill>
                  <a:schemeClr val="bg1"/>
                </a:solidFill>
              </a:rPr>
              <a:t>SOURCE: MRTH, GOI      &amp;    </a:t>
            </a:r>
            <a:r>
              <a:rPr lang="en-US" sz="1100" dirty="0" err="1">
                <a:solidFill>
                  <a:schemeClr val="bg1"/>
                </a:solidFill>
              </a:rPr>
              <a:t>NCRB,MoRTH</a:t>
            </a:r>
            <a:endParaRPr lang="en-US" sz="1100" dirty="0">
              <a:solidFill>
                <a:schemeClr val="bg1"/>
              </a:solidFill>
            </a:endParaRPr>
          </a:p>
        </p:txBody>
      </p:sp>
    </p:spTree>
    <p:extLst>
      <p:ext uri="{BB962C8B-B14F-4D97-AF65-F5344CB8AC3E}">
        <p14:creationId xmlns:p14="http://schemas.microsoft.com/office/powerpoint/2010/main" val="212272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5F34C1-576F-4BF7-8C9C-D507F213AE68}"/>
              </a:ext>
            </a:extLst>
          </p:cNvPr>
          <p:cNvSpPr>
            <a:spLocks noGrp="1"/>
          </p:cNvSpPr>
          <p:nvPr>
            <p:ph type="body" sz="quarter" idx="17"/>
          </p:nvPr>
        </p:nvSpPr>
        <p:spPr>
          <a:xfrm>
            <a:off x="5883177" y="3387232"/>
            <a:ext cx="1620000" cy="360000"/>
          </a:xfrm>
        </p:spPr>
        <p:txBody>
          <a:bodyPr/>
          <a:lstStyle/>
          <a:p>
            <a:r>
              <a:rPr lang="en-ZA" b="1" dirty="0"/>
              <a:t>DRUNK DRIVING</a:t>
            </a:r>
          </a:p>
        </p:txBody>
      </p:sp>
      <p:sp>
        <p:nvSpPr>
          <p:cNvPr id="7" name="Text Placeholder 6">
            <a:extLst>
              <a:ext uri="{FF2B5EF4-FFF2-40B4-BE49-F238E27FC236}">
                <a16:creationId xmlns:a16="http://schemas.microsoft.com/office/drawing/2014/main" id="{FBE93992-F65E-48D7-971D-FA51E969BEFE}"/>
              </a:ext>
            </a:extLst>
          </p:cNvPr>
          <p:cNvSpPr>
            <a:spLocks noGrp="1"/>
          </p:cNvSpPr>
          <p:nvPr>
            <p:ph type="body" sz="quarter" idx="18"/>
          </p:nvPr>
        </p:nvSpPr>
        <p:spPr>
          <a:xfrm>
            <a:off x="5883177" y="4129086"/>
            <a:ext cx="1620000" cy="1128713"/>
          </a:xfrm>
        </p:spPr>
        <p:txBody>
          <a:bodyPr/>
          <a:lstStyle/>
          <a:p>
            <a:r>
              <a:rPr lang="en-ZA" sz="1600" dirty="0"/>
              <a:t>Alcohol and drug influence caused 3.7% of Road Accidents and 5.1% of deaths.</a:t>
            </a:r>
            <a:endParaRPr lang="en-ZA" sz="1600" noProof="1"/>
          </a:p>
          <a:p>
            <a:endParaRPr lang="en-ZA" sz="1600" dirty="0"/>
          </a:p>
        </p:txBody>
      </p:sp>
      <p:sp>
        <p:nvSpPr>
          <p:cNvPr id="8" name="Text Placeholder 7">
            <a:extLst>
              <a:ext uri="{FF2B5EF4-FFF2-40B4-BE49-F238E27FC236}">
                <a16:creationId xmlns:a16="http://schemas.microsoft.com/office/drawing/2014/main" id="{8CB0B4A0-79F2-4CB5-BBB6-FEEBD8465250}"/>
              </a:ext>
            </a:extLst>
          </p:cNvPr>
          <p:cNvSpPr>
            <a:spLocks noGrp="1"/>
          </p:cNvSpPr>
          <p:nvPr>
            <p:ph type="body" sz="quarter" idx="33"/>
          </p:nvPr>
        </p:nvSpPr>
        <p:spPr>
          <a:xfrm>
            <a:off x="7868896" y="3387232"/>
            <a:ext cx="1620000" cy="360000"/>
          </a:xfrm>
        </p:spPr>
        <p:txBody>
          <a:bodyPr/>
          <a:lstStyle/>
          <a:p>
            <a:r>
              <a:rPr lang="en-ZA" b="1" dirty="0"/>
              <a:t>DROWSY DRIVING</a:t>
            </a:r>
          </a:p>
        </p:txBody>
      </p:sp>
      <p:sp>
        <p:nvSpPr>
          <p:cNvPr id="9" name="Text Placeholder 8">
            <a:extLst>
              <a:ext uri="{FF2B5EF4-FFF2-40B4-BE49-F238E27FC236}">
                <a16:creationId xmlns:a16="http://schemas.microsoft.com/office/drawing/2014/main" id="{66810F29-B4A6-4A97-903D-F931D52ACA7F}"/>
              </a:ext>
            </a:extLst>
          </p:cNvPr>
          <p:cNvSpPr>
            <a:spLocks noGrp="1"/>
          </p:cNvSpPr>
          <p:nvPr>
            <p:ph type="body" sz="quarter" idx="34"/>
          </p:nvPr>
        </p:nvSpPr>
        <p:spPr>
          <a:xfrm>
            <a:off x="7868896" y="4129085"/>
            <a:ext cx="1620000" cy="1128713"/>
          </a:xfrm>
        </p:spPr>
        <p:txBody>
          <a:bodyPr/>
          <a:lstStyle/>
          <a:p>
            <a:r>
              <a:rPr lang="en-ZA" sz="1600" dirty="0"/>
              <a:t>Sleepiness  Fatigue and Distraction caused about 5000 of Road Accidents and 2000 of deaths.</a:t>
            </a:r>
            <a:endParaRPr lang="en-ZA" sz="1600" noProof="1"/>
          </a:p>
          <a:p>
            <a:endParaRPr lang="en-ZA" sz="1600" dirty="0"/>
          </a:p>
        </p:txBody>
      </p:sp>
      <p:sp>
        <p:nvSpPr>
          <p:cNvPr id="10" name="Text Placeholder 9">
            <a:extLst>
              <a:ext uri="{FF2B5EF4-FFF2-40B4-BE49-F238E27FC236}">
                <a16:creationId xmlns:a16="http://schemas.microsoft.com/office/drawing/2014/main" id="{68053976-DF5A-4CE2-94FB-5F70C9064260}"/>
              </a:ext>
            </a:extLst>
          </p:cNvPr>
          <p:cNvSpPr>
            <a:spLocks noGrp="1"/>
          </p:cNvSpPr>
          <p:nvPr>
            <p:ph type="body" sz="quarter" idx="35"/>
          </p:nvPr>
        </p:nvSpPr>
        <p:spPr>
          <a:xfrm>
            <a:off x="9854615" y="3387232"/>
            <a:ext cx="1620000" cy="360000"/>
          </a:xfrm>
        </p:spPr>
        <p:txBody>
          <a:bodyPr/>
          <a:lstStyle/>
          <a:p>
            <a:r>
              <a:rPr lang="en-ZA" b="1" dirty="0"/>
              <a:t>OVER-SPEEDING</a:t>
            </a:r>
          </a:p>
        </p:txBody>
      </p:sp>
      <p:sp>
        <p:nvSpPr>
          <p:cNvPr id="11" name="Text Placeholder 10">
            <a:extLst>
              <a:ext uri="{FF2B5EF4-FFF2-40B4-BE49-F238E27FC236}">
                <a16:creationId xmlns:a16="http://schemas.microsoft.com/office/drawing/2014/main" id="{89256EF6-3CDE-4ADE-8753-BF5040E3C65B}"/>
              </a:ext>
            </a:extLst>
          </p:cNvPr>
          <p:cNvSpPr>
            <a:spLocks noGrp="1"/>
          </p:cNvSpPr>
          <p:nvPr>
            <p:ph type="body" sz="quarter" idx="36"/>
          </p:nvPr>
        </p:nvSpPr>
        <p:spPr>
          <a:xfrm>
            <a:off x="9854615" y="4129086"/>
            <a:ext cx="1620000" cy="1243013"/>
          </a:xfrm>
        </p:spPr>
        <p:txBody>
          <a:bodyPr/>
          <a:lstStyle/>
          <a:p>
            <a:r>
              <a:rPr lang="en-ZA" sz="1600" dirty="0"/>
              <a:t>Speeding Reasons were involved in over 66.5% of Road Accidents and 61% of deaths.</a:t>
            </a:r>
            <a:endParaRPr lang="en-ZA" sz="1600" noProof="1"/>
          </a:p>
          <a:p>
            <a:endParaRPr lang="en-ZA" sz="1600" dirty="0"/>
          </a:p>
        </p:txBody>
      </p:sp>
      <p:pic>
        <p:nvPicPr>
          <p:cNvPr id="33" name="Picture Placeholder 32">
            <a:extLst>
              <a:ext uri="{FF2B5EF4-FFF2-40B4-BE49-F238E27FC236}">
                <a16:creationId xmlns:a16="http://schemas.microsoft.com/office/drawing/2014/main" id="{B21FC1DB-B2B2-4AAC-9181-840F2A673C0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56330" y="0"/>
            <a:ext cx="4993814" cy="6687111"/>
          </a:xfrm>
        </p:spPr>
      </p:pic>
      <p:sp>
        <p:nvSpPr>
          <p:cNvPr id="5" name="Slide Number Placeholder 4">
            <a:extLst>
              <a:ext uri="{FF2B5EF4-FFF2-40B4-BE49-F238E27FC236}">
                <a16:creationId xmlns:a16="http://schemas.microsoft.com/office/drawing/2014/main" id="{350FC2AC-377D-452C-9D03-2F9F7AC5B560}"/>
              </a:ext>
            </a:extLst>
          </p:cNvPr>
          <p:cNvSpPr>
            <a:spLocks noGrp="1"/>
          </p:cNvSpPr>
          <p:nvPr>
            <p:ph type="sldNum" sz="quarter" idx="50"/>
          </p:nvPr>
        </p:nvSpPr>
        <p:spPr/>
        <p:txBody>
          <a:bodyPr/>
          <a:lstStyle/>
          <a:p>
            <a:r>
              <a:rPr lang="en-ZA" dirty="0"/>
              <a:t>page </a:t>
            </a:r>
            <a:fld id="{19B51A1E-902D-48AF-9020-955120F399B6}" type="slidenum">
              <a:rPr lang="en-ZA" smtClean="0"/>
              <a:pPr/>
              <a:t>3</a:t>
            </a:fld>
            <a:endParaRPr lang="en-ZA" dirty="0"/>
          </a:p>
        </p:txBody>
      </p:sp>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a:xfrm>
            <a:off x="456327" y="3747231"/>
            <a:ext cx="4993813" cy="3013137"/>
          </a:xfrm>
          <a:solidFill>
            <a:schemeClr val="tx1">
              <a:alpha val="87000"/>
            </a:schemeClr>
          </a:solidFill>
        </p:spPr>
        <p:txBody>
          <a:bodyPr/>
          <a:lstStyle/>
          <a:p>
            <a:r>
              <a:rPr lang="en-ZA" dirty="0"/>
              <a:t>MAJOR CAUSES</a:t>
            </a:r>
          </a:p>
        </p:txBody>
      </p:sp>
      <p:sp>
        <p:nvSpPr>
          <p:cNvPr id="13" name="Oval 12"/>
          <p:cNvSpPr/>
          <p:nvPr/>
        </p:nvSpPr>
        <p:spPr>
          <a:xfrm>
            <a:off x="5987487" y="1826429"/>
            <a:ext cx="1370721" cy="1384300"/>
          </a:xfrm>
          <a:prstGeom prst="ellipse">
            <a:avLst/>
          </a:prstGeom>
          <a:solidFill>
            <a:schemeClr val="bg1"/>
          </a:solid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p:cNvSpPr/>
          <p:nvPr/>
        </p:nvSpPr>
        <p:spPr>
          <a:xfrm>
            <a:off x="7973469" y="1783362"/>
            <a:ext cx="1370721" cy="1384300"/>
          </a:xfrm>
          <a:prstGeom prst="ellipse">
            <a:avLst/>
          </a:prstGeom>
          <a:solidFill>
            <a:schemeClr val="bg1"/>
          </a:solid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p:txBody>
          <a:bodyPr/>
          <a:lstStyle/>
          <a:p>
            <a:r>
              <a:rPr lang="en-ZA" dirty="0"/>
              <a:t>WE NEED TO FIND OUT A SOLUTION FOR THE FOLLOWING FACTOR CAUSES OF ACCIDENTS:</a:t>
            </a:r>
            <a:endParaRPr lang="en-ZA" noProof="1"/>
          </a:p>
        </p:txBody>
      </p:sp>
      <p:sp>
        <p:nvSpPr>
          <p:cNvPr id="19" name="Oval 18"/>
          <p:cNvSpPr/>
          <p:nvPr/>
        </p:nvSpPr>
        <p:spPr>
          <a:xfrm>
            <a:off x="9959451" y="1783362"/>
            <a:ext cx="1370721" cy="1384300"/>
          </a:xfrm>
          <a:prstGeom prst="ellipse">
            <a:avLst/>
          </a:prstGeom>
          <a:solidFill>
            <a:schemeClr val="bg1"/>
          </a:solidFill>
          <a:ln w="3175">
            <a:no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Picture Placeholder 14"/>
          <p:cNvPicPr>
            <a:picLocks noGrp="1" noChangeAspect="1"/>
          </p:cNvPicPr>
          <p:nvPr>
            <p:ph type="pic" sz="quarter" idx="45"/>
          </p:nvPr>
        </p:nvPicPr>
        <p:blipFill>
          <a:blip r:embed="rId3">
            <a:extLst>
              <a:ext uri="{28A0092B-C50C-407E-A947-70E740481C1C}">
                <a14:useLocalDpi xmlns:a14="http://schemas.microsoft.com/office/drawing/2010/main" val="0"/>
              </a:ext>
            </a:extLst>
          </a:blip>
          <a:srcRect/>
          <a:stretch>
            <a:fillRect/>
          </a:stretch>
        </p:blipFill>
        <p:spPr>
          <a:xfrm>
            <a:off x="10099650" y="1860367"/>
            <a:ext cx="1088185" cy="1088185"/>
          </a:xfrm>
        </p:spPr>
      </p:pic>
      <p:pic>
        <p:nvPicPr>
          <p:cNvPr id="29" name="Picture Placeholder 28">
            <a:extLst>
              <a:ext uri="{FF2B5EF4-FFF2-40B4-BE49-F238E27FC236}">
                <a16:creationId xmlns:a16="http://schemas.microsoft.com/office/drawing/2014/main" id="{344FCB42-636B-4918-8866-D50ACA206D8C}"/>
              </a:ext>
            </a:extLst>
          </p:cNvPr>
          <p:cNvPicPr>
            <a:picLocks noGrp="1" noChangeAspect="1"/>
          </p:cNvPicPr>
          <p:nvPr>
            <p:ph type="pic" sz="quarter" idx="47"/>
          </p:nvPr>
        </p:nvPicPr>
        <p:blipFill>
          <a:blip r:embed="rId4">
            <a:extLst>
              <a:ext uri="{28A0092B-C50C-407E-A947-70E740481C1C}">
                <a14:useLocalDpi xmlns:a14="http://schemas.microsoft.com/office/drawing/2010/main" val="0"/>
              </a:ext>
            </a:extLst>
          </a:blip>
          <a:stretch>
            <a:fillRect/>
          </a:stretch>
        </p:blipFill>
        <p:spPr>
          <a:xfrm>
            <a:off x="8063815" y="2185593"/>
            <a:ext cx="1215428" cy="609630"/>
          </a:xfrm>
        </p:spPr>
      </p:pic>
      <p:pic>
        <p:nvPicPr>
          <p:cNvPr id="31" name="Picture Placeholder 30">
            <a:extLst>
              <a:ext uri="{FF2B5EF4-FFF2-40B4-BE49-F238E27FC236}">
                <a16:creationId xmlns:a16="http://schemas.microsoft.com/office/drawing/2014/main" id="{A1AA205C-54CC-4A28-9B43-520D5A97DD74}"/>
              </a:ext>
            </a:extLst>
          </p:cNvPr>
          <p:cNvPicPr>
            <a:picLocks noGrp="1" noChangeAspect="1"/>
          </p:cNvPicPr>
          <p:nvPr>
            <p:ph type="pic" sz="quarter" idx="48"/>
          </p:nvPr>
        </p:nvPicPr>
        <p:blipFill>
          <a:blip r:embed="rId5">
            <a:extLst>
              <a:ext uri="{28A0092B-C50C-407E-A947-70E740481C1C}">
                <a14:useLocalDpi xmlns:a14="http://schemas.microsoft.com/office/drawing/2010/main" val="0"/>
              </a:ext>
            </a:extLst>
          </a:blip>
          <a:stretch>
            <a:fillRect/>
          </a:stretch>
        </p:blipFill>
        <p:spPr>
          <a:xfrm>
            <a:off x="6230612" y="1972151"/>
            <a:ext cx="884470" cy="1065528"/>
          </a:xfrm>
        </p:spPr>
      </p:pic>
      <p:sp>
        <p:nvSpPr>
          <p:cNvPr id="22" name="TextBox 21"/>
          <p:cNvSpPr txBox="1"/>
          <p:nvPr/>
        </p:nvSpPr>
        <p:spPr>
          <a:xfrm>
            <a:off x="5987487" y="6425501"/>
            <a:ext cx="2656496" cy="261610"/>
          </a:xfrm>
          <a:prstGeom prst="rect">
            <a:avLst/>
          </a:prstGeom>
          <a:noFill/>
        </p:spPr>
        <p:txBody>
          <a:bodyPr wrap="none" rtlCol="0">
            <a:spAutoFit/>
          </a:bodyPr>
          <a:lstStyle/>
          <a:p>
            <a:r>
              <a:rPr lang="en-US" sz="1100" dirty="0">
                <a:solidFill>
                  <a:schemeClr val="bg1"/>
                </a:solidFill>
              </a:rPr>
              <a:t>SOURCE: MRTH, GOI      &amp;    </a:t>
            </a:r>
            <a:r>
              <a:rPr lang="en-US" sz="1100" dirty="0" err="1">
                <a:solidFill>
                  <a:schemeClr val="bg1"/>
                </a:solidFill>
              </a:rPr>
              <a:t>NCRB,MoRTH</a:t>
            </a:r>
            <a:endParaRPr lang="en-US" sz="1100" dirty="0">
              <a:solidFill>
                <a:schemeClr val="bg1"/>
              </a:solidFill>
            </a:endParaRPr>
          </a:p>
        </p:txBody>
      </p:sp>
    </p:spTree>
    <p:extLst>
      <p:ext uri="{BB962C8B-B14F-4D97-AF65-F5344CB8AC3E}">
        <p14:creationId xmlns:p14="http://schemas.microsoft.com/office/powerpoint/2010/main" val="337845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p:txBody>
          <a:bodyPr/>
          <a:lstStyle/>
          <a:p>
            <a:r>
              <a:rPr lang="en-ZA" dirty="0"/>
              <a:t>page </a:t>
            </a:r>
            <a:fld id="{19B51A1E-902D-48AF-9020-955120F399B6}" type="slidenum">
              <a:rPr lang="en-ZA" smtClean="0"/>
              <a:pPr/>
              <a:t>4</a:t>
            </a:fld>
            <a:endParaRPr lang="en-ZA" dirty="0"/>
          </a:p>
        </p:txBody>
      </p:sp>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601682" y="306740"/>
            <a:ext cx="9973553" cy="432000"/>
          </a:xfrm>
        </p:spPr>
        <p:txBody>
          <a:bodyPr/>
          <a:lstStyle/>
          <a:p>
            <a:r>
              <a:rPr lang="en-ZA" dirty="0"/>
              <a:t>Feature : Detecting Drowsiness and Distraction</a:t>
            </a:r>
          </a:p>
        </p:txBody>
      </p:sp>
      <p:sp>
        <p:nvSpPr>
          <p:cNvPr id="8" name="Text Placeholder 1">
            <a:extLst>
              <a:ext uri="{FF2B5EF4-FFF2-40B4-BE49-F238E27FC236}">
                <a16:creationId xmlns:a16="http://schemas.microsoft.com/office/drawing/2014/main" id="{1E6F3DC0-5F30-4986-B8AE-2B5D7CE3DC75}"/>
              </a:ext>
            </a:extLst>
          </p:cNvPr>
          <p:cNvSpPr txBox="1">
            <a:spLocks/>
          </p:cNvSpPr>
          <p:nvPr/>
        </p:nvSpPr>
        <p:spPr>
          <a:xfrm>
            <a:off x="601682" y="738740"/>
            <a:ext cx="5400000"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u="sng" dirty="0"/>
              <a:t>Demonstration Video:</a:t>
            </a:r>
          </a:p>
        </p:txBody>
      </p:sp>
      <p:pic>
        <p:nvPicPr>
          <p:cNvPr id="2" name="Sih drowsy hitesh.mp4">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rotWithShape="1">
          <a:blip r:embed="rId4"/>
          <a:srcRect t="6854" b="-6854"/>
          <a:stretch/>
        </p:blipFill>
        <p:spPr>
          <a:xfrm>
            <a:off x="1435682" y="1325131"/>
            <a:ext cx="9320636" cy="5243885"/>
          </a:xfrm>
        </p:spPr>
      </p:pic>
    </p:spTree>
    <p:extLst>
      <p:ext uri="{BB962C8B-B14F-4D97-AF65-F5344CB8AC3E}">
        <p14:creationId xmlns:p14="http://schemas.microsoft.com/office/powerpoint/2010/main" val="6554048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44DFB7-7E28-41B4-9BF9-BE436E0FC9E8}"/>
              </a:ext>
            </a:extLst>
          </p:cNvPr>
          <p:cNvSpPr>
            <a:spLocks noGrp="1"/>
          </p:cNvSpPr>
          <p:nvPr>
            <p:ph idx="14"/>
          </p:nvPr>
        </p:nvSpPr>
        <p:spPr/>
        <p:txBody>
          <a:bodyPr/>
          <a:lstStyle/>
          <a:p>
            <a:r>
              <a:rPr lang="en-ZA" dirty="0"/>
              <a:t>To adjust the system be able to use by different people with different facial features.</a:t>
            </a:r>
            <a:endParaRPr lang="en-ZA" noProof="1"/>
          </a:p>
          <a:p>
            <a:r>
              <a:rPr lang="en-ZA" noProof="1"/>
              <a:t>It takes 5 seconds at the start to calibrate to a particular user to take note of his normal state.</a:t>
            </a:r>
          </a:p>
          <a:p>
            <a:endParaRPr lang="en-ZA" noProof="1"/>
          </a:p>
          <a:p>
            <a:endParaRPr lang="en-ZA" dirty="0"/>
          </a:p>
        </p:txBody>
      </p:sp>
      <p:sp>
        <p:nvSpPr>
          <p:cNvPr id="6" name="Content Placeholder 5">
            <a:extLst>
              <a:ext uri="{FF2B5EF4-FFF2-40B4-BE49-F238E27FC236}">
                <a16:creationId xmlns:a16="http://schemas.microsoft.com/office/drawing/2014/main" id="{8F1F20C0-022B-4E7D-BF64-E9B2AFE01D1E}"/>
              </a:ext>
            </a:extLst>
          </p:cNvPr>
          <p:cNvSpPr>
            <a:spLocks noGrp="1"/>
          </p:cNvSpPr>
          <p:nvPr>
            <p:ph idx="15"/>
          </p:nvPr>
        </p:nvSpPr>
        <p:spPr/>
        <p:txBody>
          <a:bodyPr/>
          <a:lstStyle/>
          <a:p>
            <a:r>
              <a:rPr lang="en-ZA" dirty="0"/>
              <a:t>When  Variation of the mouth ratio was observed within a range.</a:t>
            </a:r>
            <a:endParaRPr lang="en-ZA" noProof="1"/>
          </a:p>
          <a:p>
            <a:r>
              <a:rPr lang="en-ZA" noProof="1"/>
              <a:t>Since talking on phone and to others, both are a cause of distraction.</a:t>
            </a:r>
          </a:p>
          <a:p>
            <a:endParaRPr lang="en-ZA" noProof="1"/>
          </a:p>
          <a:p>
            <a:endParaRPr lang="en-ZA" dirty="0"/>
          </a:p>
        </p:txBody>
      </p:sp>
      <p:sp>
        <p:nvSpPr>
          <p:cNvPr id="7" name="Content Placeholder 6">
            <a:extLst>
              <a:ext uri="{FF2B5EF4-FFF2-40B4-BE49-F238E27FC236}">
                <a16:creationId xmlns:a16="http://schemas.microsoft.com/office/drawing/2014/main" id="{9356C085-A0B2-4CAD-B8CD-22F8E31F72C7}"/>
              </a:ext>
            </a:extLst>
          </p:cNvPr>
          <p:cNvSpPr>
            <a:spLocks noGrp="1"/>
          </p:cNvSpPr>
          <p:nvPr>
            <p:ph idx="16"/>
          </p:nvPr>
        </p:nvSpPr>
        <p:spPr/>
        <p:txBody>
          <a:bodyPr/>
          <a:lstStyle/>
          <a:p>
            <a:r>
              <a:rPr lang="en-ZA" dirty="0"/>
              <a:t>The system disable distraction face tilt warning on Road curves.</a:t>
            </a:r>
            <a:endParaRPr lang="en-ZA" noProof="1"/>
          </a:p>
          <a:p>
            <a:r>
              <a:rPr lang="en-ZA" noProof="1"/>
              <a:t>It picks the indicator signal and diables the face tilt warning for that direction.</a:t>
            </a:r>
          </a:p>
          <a:p>
            <a:endParaRPr lang="en-ZA" noProof="1"/>
          </a:p>
          <a:p>
            <a:endParaRPr lang="en-ZA" dirty="0"/>
          </a:p>
        </p:txBody>
      </p:sp>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p:txBody>
          <a:bodyPr/>
          <a:lstStyle/>
          <a:p>
            <a:r>
              <a:rPr lang="en-ZA" dirty="0"/>
              <a:t>Show-stoppers:</a:t>
            </a:r>
          </a:p>
        </p:txBody>
      </p:sp>
      <p:sp>
        <p:nvSpPr>
          <p:cNvPr id="3" name="Slide Number Placeholder 2">
            <a:extLst>
              <a:ext uri="{FF2B5EF4-FFF2-40B4-BE49-F238E27FC236}">
                <a16:creationId xmlns:a16="http://schemas.microsoft.com/office/drawing/2014/main" id="{91156343-8474-456D-AFB4-0D3E683B5C8F}"/>
              </a:ext>
            </a:extLst>
          </p:cNvPr>
          <p:cNvSpPr>
            <a:spLocks noGrp="1"/>
          </p:cNvSpPr>
          <p:nvPr>
            <p:ph type="sldNum" sz="quarter" idx="20"/>
          </p:nvPr>
        </p:nvSpPr>
        <p:spPr/>
        <p:txBody>
          <a:bodyPr/>
          <a:lstStyle/>
          <a:p>
            <a:r>
              <a:rPr lang="en-ZA" dirty="0"/>
              <a:t>page </a:t>
            </a:r>
            <a:fld id="{19B51A1E-902D-48AF-9020-955120F399B6}" type="slidenum">
              <a:rPr lang="en-ZA" smtClean="0"/>
              <a:pPr/>
              <a:t>5</a:t>
            </a:fld>
            <a:endParaRPr lang="en-ZA" dirty="0"/>
          </a:p>
        </p:txBody>
      </p:sp>
      <p:sp>
        <p:nvSpPr>
          <p:cNvPr id="4" name="Text Placeholder 3">
            <a:extLst>
              <a:ext uri="{FF2B5EF4-FFF2-40B4-BE49-F238E27FC236}">
                <a16:creationId xmlns:a16="http://schemas.microsoft.com/office/drawing/2014/main" id="{4BBB1AB1-BCAC-49C5-AF28-BBDC686990F9}"/>
              </a:ext>
            </a:extLst>
          </p:cNvPr>
          <p:cNvSpPr>
            <a:spLocks noGrp="1"/>
          </p:cNvSpPr>
          <p:nvPr>
            <p:ph type="body" sz="quarter" idx="13"/>
          </p:nvPr>
        </p:nvSpPr>
        <p:spPr>
          <a:xfrm>
            <a:off x="670262" y="1195020"/>
            <a:ext cx="9974243" cy="252000"/>
          </a:xfrm>
        </p:spPr>
        <p:txBody>
          <a:bodyPr/>
          <a:lstStyle/>
          <a:p>
            <a:r>
              <a:rPr lang="en-ZA" dirty="0"/>
              <a:t>How we incorporated more features based on practical demand -</a:t>
            </a:r>
          </a:p>
        </p:txBody>
      </p:sp>
      <p:sp>
        <p:nvSpPr>
          <p:cNvPr id="8" name="Content Placeholder 7">
            <a:extLst>
              <a:ext uri="{FF2B5EF4-FFF2-40B4-BE49-F238E27FC236}">
                <a16:creationId xmlns:a16="http://schemas.microsoft.com/office/drawing/2014/main" id="{AD5B11C5-EB75-4884-ADDC-73EA04FE9FCE}"/>
              </a:ext>
            </a:extLst>
          </p:cNvPr>
          <p:cNvSpPr>
            <a:spLocks noGrp="1"/>
          </p:cNvSpPr>
          <p:nvPr>
            <p:ph idx="21"/>
          </p:nvPr>
        </p:nvSpPr>
        <p:spPr/>
        <p:txBody>
          <a:bodyPr/>
          <a:lstStyle/>
          <a:p>
            <a:r>
              <a:rPr lang="en-ZA" dirty="0"/>
              <a:t>Calibration </a:t>
            </a:r>
            <a:endParaRPr lang="en-ZA" b="0" dirty="0"/>
          </a:p>
        </p:txBody>
      </p:sp>
      <p:sp>
        <p:nvSpPr>
          <p:cNvPr id="9" name="Content Placeholder 8">
            <a:extLst>
              <a:ext uri="{FF2B5EF4-FFF2-40B4-BE49-F238E27FC236}">
                <a16:creationId xmlns:a16="http://schemas.microsoft.com/office/drawing/2014/main" id="{C1931C4D-A892-4FF3-8E0D-09189255CCF9}"/>
              </a:ext>
            </a:extLst>
          </p:cNvPr>
          <p:cNvSpPr>
            <a:spLocks noGrp="1"/>
          </p:cNvSpPr>
          <p:nvPr>
            <p:ph idx="22"/>
          </p:nvPr>
        </p:nvSpPr>
        <p:spPr/>
        <p:txBody>
          <a:bodyPr/>
          <a:lstStyle/>
          <a:p>
            <a:r>
              <a:rPr lang="en-ZA" dirty="0"/>
              <a:t>Detected Talking</a:t>
            </a:r>
            <a:endParaRPr lang="en-ZA" b="0" dirty="0"/>
          </a:p>
        </p:txBody>
      </p:sp>
      <p:sp>
        <p:nvSpPr>
          <p:cNvPr id="10" name="Content Placeholder 9">
            <a:extLst>
              <a:ext uri="{FF2B5EF4-FFF2-40B4-BE49-F238E27FC236}">
                <a16:creationId xmlns:a16="http://schemas.microsoft.com/office/drawing/2014/main" id="{09A5516D-8C31-4428-AF93-D3D26BBCBCDF}"/>
              </a:ext>
            </a:extLst>
          </p:cNvPr>
          <p:cNvSpPr>
            <a:spLocks noGrp="1"/>
          </p:cNvSpPr>
          <p:nvPr>
            <p:ph idx="23"/>
          </p:nvPr>
        </p:nvSpPr>
        <p:spPr/>
        <p:txBody>
          <a:bodyPr/>
          <a:lstStyle/>
          <a:p>
            <a:r>
              <a:rPr lang="en-ZA" dirty="0"/>
              <a:t>Disabling Face Tilt on Curve</a:t>
            </a:r>
            <a:endParaRPr lang="en-ZA" b="0" dirty="0"/>
          </a:p>
        </p:txBody>
      </p:sp>
    </p:spTree>
    <p:extLst>
      <p:ext uri="{BB962C8B-B14F-4D97-AF65-F5344CB8AC3E}">
        <p14:creationId xmlns:p14="http://schemas.microsoft.com/office/powerpoint/2010/main" val="160138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p:txBody>
          <a:bodyPr/>
          <a:lstStyle/>
          <a:p>
            <a:r>
              <a:rPr lang="en-ZA" dirty="0"/>
              <a:t>page </a:t>
            </a:r>
            <a:fld id="{19B51A1E-902D-48AF-9020-955120F399B6}" type="slidenum">
              <a:rPr lang="en-ZA" smtClean="0"/>
              <a:pPr/>
              <a:t>6</a:t>
            </a:fld>
            <a:endParaRPr lang="en-ZA" dirty="0"/>
          </a:p>
        </p:txBody>
      </p:sp>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601682" y="306740"/>
            <a:ext cx="9973553" cy="432000"/>
          </a:xfrm>
        </p:spPr>
        <p:txBody>
          <a:bodyPr/>
          <a:lstStyle/>
          <a:p>
            <a:r>
              <a:rPr lang="en-ZA" dirty="0"/>
              <a:t>Feature : </a:t>
            </a:r>
            <a:r>
              <a:rPr lang="en-ZA" dirty="0" err="1"/>
              <a:t>Overspeed</a:t>
            </a:r>
            <a:r>
              <a:rPr lang="en-ZA" dirty="0"/>
              <a:t> Warning in Action</a:t>
            </a:r>
          </a:p>
        </p:txBody>
      </p:sp>
      <p:sp>
        <p:nvSpPr>
          <p:cNvPr id="8" name="Text Placeholder 1">
            <a:extLst>
              <a:ext uri="{FF2B5EF4-FFF2-40B4-BE49-F238E27FC236}">
                <a16:creationId xmlns:a16="http://schemas.microsoft.com/office/drawing/2014/main" id="{1E6F3DC0-5F30-4986-B8AE-2B5D7CE3DC75}"/>
              </a:ext>
            </a:extLst>
          </p:cNvPr>
          <p:cNvSpPr txBox="1">
            <a:spLocks/>
          </p:cNvSpPr>
          <p:nvPr/>
        </p:nvSpPr>
        <p:spPr>
          <a:xfrm>
            <a:off x="601682" y="738740"/>
            <a:ext cx="5400000"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u="sng" dirty="0"/>
              <a:t>Demonstration Video:</a:t>
            </a:r>
          </a:p>
        </p:txBody>
      </p:sp>
      <p:pic>
        <p:nvPicPr>
          <p:cNvPr id="2" name="SIH Overspeed warning.mp4">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rotWithShape="1">
          <a:blip r:embed="rId4"/>
          <a:srcRect t="28811" b="-28811"/>
          <a:stretch/>
        </p:blipFill>
        <p:spPr>
          <a:xfrm>
            <a:off x="1699346" y="1770365"/>
            <a:ext cx="8875889" cy="4993666"/>
          </a:xfrm>
        </p:spPr>
      </p:pic>
    </p:spTree>
    <p:extLst>
      <p:ext uri="{BB962C8B-B14F-4D97-AF65-F5344CB8AC3E}">
        <p14:creationId xmlns:p14="http://schemas.microsoft.com/office/powerpoint/2010/main" val="10378692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p:txBody>
          <a:bodyPr/>
          <a:lstStyle/>
          <a:p>
            <a:r>
              <a:rPr lang="en-ZA" dirty="0"/>
              <a:t>page </a:t>
            </a:r>
            <a:fld id="{19B51A1E-902D-48AF-9020-955120F399B6}" type="slidenum">
              <a:rPr lang="en-ZA" smtClean="0"/>
              <a:pPr/>
              <a:t>7</a:t>
            </a:fld>
            <a:endParaRPr lang="en-ZA" dirty="0"/>
          </a:p>
        </p:txBody>
      </p:sp>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601682" y="306740"/>
            <a:ext cx="9973553" cy="432000"/>
          </a:xfrm>
        </p:spPr>
        <p:txBody>
          <a:bodyPr/>
          <a:lstStyle/>
          <a:p>
            <a:r>
              <a:rPr lang="en-ZA" dirty="0"/>
              <a:t>Feature : Collision Prevention Alert</a:t>
            </a:r>
          </a:p>
        </p:txBody>
      </p:sp>
      <p:sp>
        <p:nvSpPr>
          <p:cNvPr id="8" name="Text Placeholder 1">
            <a:extLst>
              <a:ext uri="{FF2B5EF4-FFF2-40B4-BE49-F238E27FC236}">
                <a16:creationId xmlns:a16="http://schemas.microsoft.com/office/drawing/2014/main" id="{1E6F3DC0-5F30-4986-B8AE-2B5D7CE3DC75}"/>
              </a:ext>
            </a:extLst>
          </p:cNvPr>
          <p:cNvSpPr txBox="1">
            <a:spLocks/>
          </p:cNvSpPr>
          <p:nvPr/>
        </p:nvSpPr>
        <p:spPr>
          <a:xfrm>
            <a:off x="601682" y="738740"/>
            <a:ext cx="5400000"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u="sng" dirty="0"/>
              <a:t>Demonstration Video:</a:t>
            </a:r>
          </a:p>
        </p:txBody>
      </p:sp>
      <p:pic>
        <p:nvPicPr>
          <p:cNvPr id="3" name="colldet.mp4">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969525" y="1170740"/>
            <a:ext cx="9898171" cy="5568812"/>
          </a:xfrm>
        </p:spPr>
      </p:pic>
    </p:spTree>
    <p:extLst>
      <p:ext uri="{BB962C8B-B14F-4D97-AF65-F5344CB8AC3E}">
        <p14:creationId xmlns:p14="http://schemas.microsoft.com/office/powerpoint/2010/main" val="10399063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8" name="Picture Placeholder 57">
            <a:extLst>
              <a:ext uri="{FF2B5EF4-FFF2-40B4-BE49-F238E27FC236}">
                <a16:creationId xmlns:a16="http://schemas.microsoft.com/office/drawing/2014/main" id="{BAEF06B8-4E9A-492A-A9B8-2C7DB901FCB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56328" y="0"/>
            <a:ext cx="5931732" cy="6687111"/>
          </a:xfrm>
        </p:spPr>
      </p:pic>
      <p:sp>
        <p:nvSpPr>
          <p:cNvPr id="5" name="Slide Number Placeholder 4">
            <a:extLst>
              <a:ext uri="{FF2B5EF4-FFF2-40B4-BE49-F238E27FC236}">
                <a16:creationId xmlns:a16="http://schemas.microsoft.com/office/drawing/2014/main" id="{620431BB-7E59-4D2E-B4E7-CA454CF90122}"/>
              </a:ext>
            </a:extLst>
          </p:cNvPr>
          <p:cNvSpPr>
            <a:spLocks noGrp="1"/>
          </p:cNvSpPr>
          <p:nvPr>
            <p:ph type="sldNum" sz="quarter" idx="50"/>
          </p:nvPr>
        </p:nvSpPr>
        <p:spPr/>
        <p:txBody>
          <a:bodyPr/>
          <a:lstStyle/>
          <a:p>
            <a:r>
              <a:rPr lang="en-ZA" dirty="0"/>
              <a:t>page </a:t>
            </a:r>
            <a:fld id="{19B51A1E-902D-48AF-9020-955120F399B6}" type="slidenum">
              <a:rPr lang="en-ZA" smtClean="0"/>
              <a:pPr/>
              <a:t>8</a:t>
            </a:fld>
            <a:endParaRPr lang="en-ZA" dirty="0"/>
          </a:p>
        </p:txBody>
      </p:sp>
      <p:sp>
        <p:nvSpPr>
          <p:cNvPr id="3" name="Title 2">
            <a:extLst>
              <a:ext uri="{FF2B5EF4-FFF2-40B4-BE49-F238E27FC236}">
                <a16:creationId xmlns:a16="http://schemas.microsoft.com/office/drawing/2014/main" id="{09D4394E-B587-4CD9-96D1-650A82CA0197}"/>
              </a:ext>
            </a:extLst>
          </p:cNvPr>
          <p:cNvSpPr>
            <a:spLocks noGrp="1"/>
          </p:cNvSpPr>
          <p:nvPr>
            <p:ph type="ctrTitle"/>
          </p:nvPr>
        </p:nvSpPr>
        <p:spPr>
          <a:xfrm>
            <a:off x="456327" y="2310044"/>
            <a:ext cx="5931733" cy="4450325"/>
          </a:xfrm>
          <a:solidFill>
            <a:schemeClr val="tx1">
              <a:alpha val="75000"/>
            </a:schemeClr>
          </a:solidFill>
        </p:spPr>
        <p:txBody>
          <a:bodyPr/>
          <a:lstStyle/>
          <a:p>
            <a:r>
              <a:rPr lang="en-ZA" dirty="0"/>
              <a:t> </a:t>
            </a:r>
          </a:p>
        </p:txBody>
      </p:sp>
      <p:sp>
        <p:nvSpPr>
          <p:cNvPr id="4" name="Subtitle 3">
            <a:extLst>
              <a:ext uri="{FF2B5EF4-FFF2-40B4-BE49-F238E27FC236}">
                <a16:creationId xmlns:a16="http://schemas.microsoft.com/office/drawing/2014/main" id="{C154CB10-3BB7-4C3D-9275-80A6E79BD7C8}"/>
              </a:ext>
            </a:extLst>
          </p:cNvPr>
          <p:cNvSpPr>
            <a:spLocks noGrp="1"/>
          </p:cNvSpPr>
          <p:nvPr>
            <p:ph type="subTitle" idx="1"/>
          </p:nvPr>
        </p:nvSpPr>
        <p:spPr>
          <a:xfrm>
            <a:off x="686693" y="3282285"/>
            <a:ext cx="5471000" cy="1407818"/>
          </a:xfrm>
        </p:spPr>
        <p:txBody>
          <a:bodyPr/>
          <a:lstStyle/>
          <a:p>
            <a:pPr algn="just"/>
            <a:r>
              <a:rPr lang="en-ZA" cap="none" dirty="0"/>
              <a:t>A development of an intelligent traffic signal control (ITSC) system needed because present traffic light controllers. These systems have limitation because they will use the predefined program that does not have the flexibility of modification on real time application.</a:t>
            </a:r>
          </a:p>
          <a:p>
            <a:pPr algn="just"/>
            <a:endParaRPr lang="en-ZA" cap="none" dirty="0"/>
          </a:p>
        </p:txBody>
      </p:sp>
      <p:pic>
        <p:nvPicPr>
          <p:cNvPr id="31" name="Picture Placeholder 30" descr="Bullseye">
            <a:extLst>
              <a:ext uri="{FF2B5EF4-FFF2-40B4-BE49-F238E27FC236}">
                <a16:creationId xmlns:a16="http://schemas.microsoft.com/office/drawing/2014/main" id="{146C3774-1A16-4CEA-B0D9-21F4D70DD683}"/>
              </a:ext>
            </a:extLst>
          </p:cNvPr>
          <p:cNvPicPr>
            <a:picLocks noGrp="1" noChangeAspect="1"/>
          </p:cNvPicPr>
          <p:nvPr>
            <p:ph type="pic" sz="quarter" idx="52"/>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7677912" y="1070668"/>
            <a:ext cx="621792" cy="621792"/>
          </a:xfrm>
        </p:spPr>
      </p:pic>
      <p:sp>
        <p:nvSpPr>
          <p:cNvPr id="6" name="Text Placeholder 5">
            <a:extLst>
              <a:ext uri="{FF2B5EF4-FFF2-40B4-BE49-F238E27FC236}">
                <a16:creationId xmlns:a16="http://schemas.microsoft.com/office/drawing/2014/main" id="{84D1680A-25DD-42DD-B066-2294665CF235}"/>
              </a:ext>
            </a:extLst>
          </p:cNvPr>
          <p:cNvSpPr>
            <a:spLocks noGrp="1"/>
          </p:cNvSpPr>
          <p:nvPr>
            <p:ph type="body" sz="quarter" idx="17"/>
          </p:nvPr>
        </p:nvSpPr>
        <p:spPr>
          <a:xfrm>
            <a:off x="6898918" y="2056044"/>
            <a:ext cx="2130781" cy="252000"/>
          </a:xfrm>
        </p:spPr>
        <p:txBody>
          <a:bodyPr/>
          <a:lstStyle/>
          <a:p>
            <a:r>
              <a:rPr lang="en-ZA" dirty="0"/>
              <a:t>Unique  </a:t>
            </a:r>
          </a:p>
        </p:txBody>
      </p:sp>
      <p:sp>
        <p:nvSpPr>
          <p:cNvPr id="7" name="Text Placeholder 6">
            <a:extLst>
              <a:ext uri="{FF2B5EF4-FFF2-40B4-BE49-F238E27FC236}">
                <a16:creationId xmlns:a16="http://schemas.microsoft.com/office/drawing/2014/main" id="{1FBEF8A3-3B79-4A1D-83CE-3501D6E1EC52}"/>
              </a:ext>
            </a:extLst>
          </p:cNvPr>
          <p:cNvSpPr>
            <a:spLocks noGrp="1"/>
          </p:cNvSpPr>
          <p:nvPr>
            <p:ph type="body" sz="quarter" idx="18"/>
          </p:nvPr>
        </p:nvSpPr>
        <p:spPr>
          <a:xfrm>
            <a:off x="6781800" y="2448597"/>
            <a:ext cx="2247899" cy="1004129"/>
          </a:xfrm>
        </p:spPr>
        <p:txBody>
          <a:bodyPr/>
          <a:lstStyle/>
          <a:p>
            <a:r>
              <a:rPr lang="en-ZA" dirty="0"/>
              <a:t>Solution to all possible angles Integrated at one place using Machine Learning, </a:t>
            </a:r>
            <a:r>
              <a:rPr lang="en-ZA" dirty="0" err="1"/>
              <a:t>IoT</a:t>
            </a:r>
            <a:r>
              <a:rPr lang="en-ZA" dirty="0"/>
              <a:t>, Deep Learning. </a:t>
            </a:r>
          </a:p>
        </p:txBody>
      </p:sp>
      <p:pic>
        <p:nvPicPr>
          <p:cNvPr id="33" name="Picture Placeholder 32" descr="Lecturer">
            <a:extLst>
              <a:ext uri="{FF2B5EF4-FFF2-40B4-BE49-F238E27FC236}">
                <a16:creationId xmlns:a16="http://schemas.microsoft.com/office/drawing/2014/main" id="{34FE467F-DFCB-454B-9B3B-9C4BF433B3C6}"/>
              </a:ext>
            </a:extLst>
          </p:cNvPr>
          <p:cNvPicPr>
            <a:picLocks noGrp="1" noChangeAspect="1"/>
          </p:cNvPicPr>
          <p:nvPr>
            <p:ph type="pic" sz="quarter" idx="53"/>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10150185" y="1070668"/>
            <a:ext cx="671444" cy="621792"/>
          </a:xfrm>
        </p:spPr>
      </p:pic>
      <p:sp>
        <p:nvSpPr>
          <p:cNvPr id="8" name="Text Placeholder 7">
            <a:extLst>
              <a:ext uri="{FF2B5EF4-FFF2-40B4-BE49-F238E27FC236}">
                <a16:creationId xmlns:a16="http://schemas.microsoft.com/office/drawing/2014/main" id="{4F157E51-898F-41B4-8235-6C34BBCD749E}"/>
              </a:ext>
            </a:extLst>
          </p:cNvPr>
          <p:cNvSpPr>
            <a:spLocks noGrp="1"/>
          </p:cNvSpPr>
          <p:nvPr>
            <p:ph type="body" sz="quarter" idx="33"/>
          </p:nvPr>
        </p:nvSpPr>
        <p:spPr>
          <a:xfrm>
            <a:off x="9525078" y="2056044"/>
            <a:ext cx="2076372" cy="252000"/>
          </a:xfrm>
        </p:spPr>
        <p:txBody>
          <a:bodyPr/>
          <a:lstStyle/>
          <a:p>
            <a:r>
              <a:rPr lang="en-ZA" dirty="0"/>
              <a:t>Impact</a:t>
            </a:r>
          </a:p>
        </p:txBody>
      </p:sp>
      <p:sp>
        <p:nvSpPr>
          <p:cNvPr id="9" name="Text Placeholder 8">
            <a:extLst>
              <a:ext uri="{FF2B5EF4-FFF2-40B4-BE49-F238E27FC236}">
                <a16:creationId xmlns:a16="http://schemas.microsoft.com/office/drawing/2014/main" id="{8724B20D-50EC-427F-9E2C-81625A7AC444}"/>
              </a:ext>
            </a:extLst>
          </p:cNvPr>
          <p:cNvSpPr>
            <a:spLocks noGrp="1"/>
          </p:cNvSpPr>
          <p:nvPr>
            <p:ph type="body" sz="quarter" idx="34"/>
          </p:nvPr>
        </p:nvSpPr>
        <p:spPr>
          <a:xfrm>
            <a:off x="9525078" y="2448598"/>
            <a:ext cx="2184322" cy="434302"/>
          </a:xfrm>
        </p:spPr>
        <p:txBody>
          <a:bodyPr/>
          <a:lstStyle/>
          <a:p>
            <a:r>
              <a:rPr lang="en-ZA" dirty="0"/>
              <a:t>Hassle free green corridor for emergency vehicles, Reduce unnecessary stopping which in turn reduces fuel consumption</a:t>
            </a:r>
          </a:p>
          <a:p>
            <a:endParaRPr lang="en-ZA" noProof="1"/>
          </a:p>
          <a:p>
            <a:endParaRPr lang="en-ZA" dirty="0"/>
          </a:p>
        </p:txBody>
      </p:sp>
      <p:pic>
        <p:nvPicPr>
          <p:cNvPr id="35" name="Picture Placeholder 34" descr="Network">
            <a:extLst>
              <a:ext uri="{FF2B5EF4-FFF2-40B4-BE49-F238E27FC236}">
                <a16:creationId xmlns:a16="http://schemas.microsoft.com/office/drawing/2014/main" id="{7AF56B60-D53D-40A4-82F9-B1DEB9644A3D}"/>
              </a:ext>
            </a:extLst>
          </p:cNvPr>
          <p:cNvPicPr>
            <a:picLocks noGrp="1" noChangeAspect="1"/>
          </p:cNvPicPr>
          <p:nvPr>
            <p:ph type="pic" sz="quarter" idx="54"/>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7676934" y="4068311"/>
            <a:ext cx="621792" cy="621792"/>
          </a:xfrm>
        </p:spPr>
      </p:pic>
      <p:sp>
        <p:nvSpPr>
          <p:cNvPr id="12" name="Text Placeholder 11">
            <a:extLst>
              <a:ext uri="{FF2B5EF4-FFF2-40B4-BE49-F238E27FC236}">
                <a16:creationId xmlns:a16="http://schemas.microsoft.com/office/drawing/2014/main" id="{6FDE267D-5AD5-4C76-A976-43EDB64DB1F3}"/>
              </a:ext>
            </a:extLst>
          </p:cNvPr>
          <p:cNvSpPr>
            <a:spLocks noGrp="1"/>
          </p:cNvSpPr>
          <p:nvPr>
            <p:ph type="body" sz="quarter" idx="45"/>
          </p:nvPr>
        </p:nvSpPr>
        <p:spPr>
          <a:xfrm>
            <a:off x="6898918" y="4986372"/>
            <a:ext cx="2130781" cy="252000"/>
          </a:xfrm>
        </p:spPr>
        <p:txBody>
          <a:bodyPr/>
          <a:lstStyle/>
          <a:p>
            <a:r>
              <a:rPr lang="en-ZA" dirty="0"/>
              <a:t>User Experience</a:t>
            </a:r>
          </a:p>
        </p:txBody>
      </p:sp>
      <p:sp>
        <p:nvSpPr>
          <p:cNvPr id="13" name="Text Placeholder 12">
            <a:extLst>
              <a:ext uri="{FF2B5EF4-FFF2-40B4-BE49-F238E27FC236}">
                <a16:creationId xmlns:a16="http://schemas.microsoft.com/office/drawing/2014/main" id="{DF58DB01-FA52-44DB-A820-8E4A194D9F8C}"/>
              </a:ext>
            </a:extLst>
          </p:cNvPr>
          <p:cNvSpPr>
            <a:spLocks noGrp="1"/>
          </p:cNvSpPr>
          <p:nvPr>
            <p:ph type="body" sz="quarter" idx="46"/>
          </p:nvPr>
        </p:nvSpPr>
        <p:spPr>
          <a:xfrm>
            <a:off x="6781800" y="5378926"/>
            <a:ext cx="2247899" cy="907574"/>
          </a:xfrm>
        </p:spPr>
        <p:txBody>
          <a:bodyPr/>
          <a:lstStyle/>
          <a:p>
            <a:r>
              <a:rPr lang="en-ZA" dirty="0"/>
              <a:t>High user engagement rate by using techniques like internationalization, and easy alerts, less restrictions without compromise </a:t>
            </a:r>
            <a:r>
              <a:rPr lang="en-ZA"/>
              <a:t>on security.</a:t>
            </a:r>
            <a:endParaRPr lang="en-ZA" noProof="1"/>
          </a:p>
          <a:p>
            <a:endParaRPr lang="en-ZA" noProof="1"/>
          </a:p>
          <a:p>
            <a:endParaRPr lang="en-ZA" dirty="0"/>
          </a:p>
        </p:txBody>
      </p:sp>
      <p:pic>
        <p:nvPicPr>
          <p:cNvPr id="37" name="Picture Placeholder 36" descr="Megaphone">
            <a:extLst>
              <a:ext uri="{FF2B5EF4-FFF2-40B4-BE49-F238E27FC236}">
                <a16:creationId xmlns:a16="http://schemas.microsoft.com/office/drawing/2014/main" id="{1701A2E9-D331-4627-A32A-658F1BDB82EF}"/>
              </a:ext>
            </a:extLst>
          </p:cNvPr>
          <p:cNvPicPr>
            <a:picLocks noGrp="1" noChangeAspect="1"/>
          </p:cNvPicPr>
          <p:nvPr>
            <p:ph type="pic" sz="quarter" idx="55"/>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10299699" y="4068311"/>
            <a:ext cx="520951" cy="621792"/>
          </a:xfrm>
        </p:spPr>
      </p:pic>
      <p:sp>
        <p:nvSpPr>
          <p:cNvPr id="14" name="Text Placeholder 13">
            <a:extLst>
              <a:ext uri="{FF2B5EF4-FFF2-40B4-BE49-F238E27FC236}">
                <a16:creationId xmlns:a16="http://schemas.microsoft.com/office/drawing/2014/main" id="{ADDC6D72-DCF6-41AE-B39D-609AE438F22B}"/>
              </a:ext>
            </a:extLst>
          </p:cNvPr>
          <p:cNvSpPr>
            <a:spLocks noGrp="1"/>
          </p:cNvSpPr>
          <p:nvPr>
            <p:ph type="body" sz="quarter" idx="47"/>
          </p:nvPr>
        </p:nvSpPr>
        <p:spPr>
          <a:xfrm>
            <a:off x="9525078" y="4986372"/>
            <a:ext cx="2076372" cy="252000"/>
          </a:xfrm>
        </p:spPr>
        <p:txBody>
          <a:bodyPr/>
          <a:lstStyle/>
          <a:p>
            <a:r>
              <a:rPr lang="en-ZA" dirty="0"/>
              <a:t>Scalability</a:t>
            </a:r>
          </a:p>
        </p:txBody>
      </p:sp>
      <p:sp>
        <p:nvSpPr>
          <p:cNvPr id="15" name="Text Placeholder 14">
            <a:extLst>
              <a:ext uri="{FF2B5EF4-FFF2-40B4-BE49-F238E27FC236}">
                <a16:creationId xmlns:a16="http://schemas.microsoft.com/office/drawing/2014/main" id="{A1B6F490-8CEC-444D-ADC0-E8B315EA3B54}"/>
              </a:ext>
            </a:extLst>
          </p:cNvPr>
          <p:cNvSpPr>
            <a:spLocks noGrp="1"/>
          </p:cNvSpPr>
          <p:nvPr>
            <p:ph type="body" sz="quarter" idx="48"/>
          </p:nvPr>
        </p:nvSpPr>
        <p:spPr>
          <a:xfrm>
            <a:off x="9525078" y="5378926"/>
            <a:ext cx="2184322" cy="434302"/>
          </a:xfrm>
        </p:spPr>
        <p:txBody>
          <a:bodyPr/>
          <a:lstStyle/>
          <a:p>
            <a:r>
              <a:rPr lang="en-US" dirty="0"/>
              <a:t>Completely scalable solution based on present scenario</a:t>
            </a:r>
          </a:p>
          <a:p>
            <a:endParaRPr lang="en-ZA" noProof="1"/>
          </a:p>
          <a:p>
            <a:endParaRPr lang="en-ZA" dirty="0"/>
          </a:p>
        </p:txBody>
      </p:sp>
      <p:sp>
        <p:nvSpPr>
          <p:cNvPr id="2" name="TextBox 1"/>
          <p:cNvSpPr txBox="1"/>
          <p:nvPr/>
        </p:nvSpPr>
        <p:spPr>
          <a:xfrm>
            <a:off x="641134" y="2767568"/>
            <a:ext cx="4978094" cy="461665"/>
          </a:xfrm>
          <a:prstGeom prst="rect">
            <a:avLst/>
          </a:prstGeom>
          <a:noFill/>
        </p:spPr>
        <p:txBody>
          <a:bodyPr wrap="none" rtlCol="0">
            <a:spAutoFit/>
          </a:bodyPr>
          <a:lstStyle/>
          <a:p>
            <a:r>
              <a:rPr lang="en-US" sz="2400" dirty="0">
                <a:solidFill>
                  <a:schemeClr val="bg1"/>
                </a:solidFill>
                <a:latin typeface="Abadi MT Condensed Extra Bold" charset="0"/>
                <a:ea typeface="Abadi MT Condensed Extra Bold" charset="0"/>
                <a:cs typeface="Abadi MT Condensed Extra Bold" charset="0"/>
              </a:rPr>
              <a:t>INTELLIGENT TRAFFIC CONTROL SYSTEMS</a:t>
            </a:r>
          </a:p>
        </p:txBody>
      </p:sp>
      <p:sp>
        <p:nvSpPr>
          <p:cNvPr id="10" name="TextBox 9"/>
          <p:cNvSpPr txBox="1"/>
          <p:nvPr/>
        </p:nvSpPr>
        <p:spPr>
          <a:xfrm>
            <a:off x="686693" y="4801706"/>
            <a:ext cx="5574407" cy="1477328"/>
          </a:xfrm>
          <a:prstGeom prst="rect">
            <a:avLst/>
          </a:prstGeom>
          <a:noFill/>
        </p:spPr>
        <p:txBody>
          <a:bodyPr wrap="square" rtlCol="0">
            <a:spAutoFit/>
          </a:bodyPr>
          <a:lstStyle/>
          <a:p>
            <a:pPr marL="285750" indent="-285750">
              <a:buSzPct val="100000"/>
              <a:buChar char="✓"/>
              <a:defRPr>
                <a:solidFill>
                  <a:srgbClr val="FFFFFF"/>
                </a:solidFill>
              </a:defRPr>
            </a:pPr>
            <a:r>
              <a:rPr lang="en-US" dirty="0">
                <a:latin typeface="Calibri" charset="0"/>
                <a:ea typeface="Calibri" charset="0"/>
                <a:cs typeface="Calibri" charset="0"/>
              </a:rPr>
              <a:t>A system which gives highest priority to emergency vehicles like fire trucks, ambulances etc.</a:t>
            </a:r>
          </a:p>
          <a:p>
            <a:pPr marL="285750" indent="-285750">
              <a:buSzPct val="100000"/>
              <a:buChar char="✓"/>
              <a:defRPr>
                <a:solidFill>
                  <a:srgbClr val="FFFFFF"/>
                </a:solidFill>
              </a:defRPr>
            </a:pPr>
            <a:endParaRPr lang="en-US" dirty="0">
              <a:latin typeface="Calibri" charset="0"/>
              <a:ea typeface="Calibri" charset="0"/>
              <a:cs typeface="Calibri" charset="0"/>
            </a:endParaRPr>
          </a:p>
          <a:p>
            <a:pPr marL="285750" indent="-285750">
              <a:buSzPct val="100000"/>
              <a:buChar char="✓"/>
              <a:defRPr>
                <a:solidFill>
                  <a:srgbClr val="FFFFFF"/>
                </a:solidFill>
              </a:defRPr>
            </a:pPr>
            <a:r>
              <a:rPr lang="en-US" dirty="0">
                <a:latin typeface="Calibri" charset="0"/>
                <a:ea typeface="Calibri" charset="0"/>
                <a:cs typeface="Calibri" charset="0"/>
              </a:rPr>
              <a:t>A system which can increase traffic handling capacity of roads.</a:t>
            </a:r>
          </a:p>
        </p:txBody>
      </p:sp>
    </p:spTree>
    <p:extLst>
      <p:ext uri="{BB962C8B-B14F-4D97-AF65-F5344CB8AC3E}">
        <p14:creationId xmlns:p14="http://schemas.microsoft.com/office/powerpoint/2010/main" val="1623899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6F3DC0-5F30-4986-B8AE-2B5D7CE3DC75}"/>
              </a:ext>
            </a:extLst>
          </p:cNvPr>
          <p:cNvSpPr>
            <a:spLocks noGrp="1"/>
          </p:cNvSpPr>
          <p:nvPr>
            <p:ph type="body" idx="1"/>
          </p:nvPr>
        </p:nvSpPr>
        <p:spPr>
          <a:xfrm>
            <a:off x="601682" y="1238006"/>
            <a:ext cx="5400000" cy="360000"/>
          </a:xfrm>
        </p:spPr>
        <p:txBody>
          <a:bodyPr/>
          <a:lstStyle/>
          <a:p>
            <a:r>
              <a:rPr lang="en-ZA" u="sng" dirty="0"/>
              <a:t>Traffic Detection:</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sz="half" idx="2"/>
          </p:nvPr>
        </p:nvSpPr>
        <p:spPr>
          <a:xfrm>
            <a:off x="601682" y="1670006"/>
            <a:ext cx="5400000" cy="1959432"/>
          </a:xfrm>
        </p:spPr>
        <p:txBody>
          <a:bodyPr/>
          <a:lstStyle/>
          <a:p>
            <a:r>
              <a:rPr lang="en-ZA" dirty="0"/>
              <a:t>Boundary detection of vehicles by a computer vision algorithm using </a:t>
            </a:r>
            <a:r>
              <a:rPr lang="en-ZA" dirty="0" err="1"/>
              <a:t>Tensorflow</a:t>
            </a:r>
            <a:r>
              <a:rPr lang="en-ZA" dirty="0"/>
              <a:t>.</a:t>
            </a:r>
          </a:p>
          <a:p>
            <a:r>
              <a:rPr lang="en-ZA" dirty="0"/>
              <a:t>Assigned different weightage to different vehicles; thus getting the traffic density of all the direction of cross-roads or intersections.</a:t>
            </a:r>
          </a:p>
        </p:txBody>
      </p:sp>
      <p:sp>
        <p:nvSpPr>
          <p:cNvPr id="5" name="Text Placeholder 4">
            <a:extLst>
              <a:ext uri="{FF2B5EF4-FFF2-40B4-BE49-F238E27FC236}">
                <a16:creationId xmlns:a16="http://schemas.microsoft.com/office/drawing/2014/main" id="{34A5DB88-69E3-46D5-A161-0AAEFD20F5FF}"/>
              </a:ext>
            </a:extLst>
          </p:cNvPr>
          <p:cNvSpPr>
            <a:spLocks noGrp="1"/>
          </p:cNvSpPr>
          <p:nvPr>
            <p:ph type="body" sz="quarter" idx="12"/>
          </p:nvPr>
        </p:nvSpPr>
        <p:spPr>
          <a:xfrm>
            <a:off x="6390794" y="1669806"/>
            <a:ext cx="5400000" cy="1958975"/>
          </a:xfrm>
        </p:spPr>
        <p:txBody>
          <a:bodyPr/>
          <a:lstStyle/>
          <a:p>
            <a:r>
              <a:rPr lang="en-ZA" dirty="0"/>
              <a:t>Optimising the periodic green signal time.</a:t>
            </a:r>
          </a:p>
          <a:p>
            <a:r>
              <a:rPr lang="en-ZA" dirty="0"/>
              <a:t>Based on the traffic densities which we got from traffic detection we </a:t>
            </a:r>
            <a:r>
              <a:rPr lang="en-ZA" dirty="0" err="1"/>
              <a:t>asssigned</a:t>
            </a:r>
            <a:r>
              <a:rPr lang="en-ZA" dirty="0"/>
              <a:t> the green signal time as per the weightage ratio.</a:t>
            </a:r>
          </a:p>
        </p:txBody>
      </p:sp>
      <p:sp>
        <p:nvSpPr>
          <p:cNvPr id="6" name="Text Placeholder 5">
            <a:extLst>
              <a:ext uri="{FF2B5EF4-FFF2-40B4-BE49-F238E27FC236}">
                <a16:creationId xmlns:a16="http://schemas.microsoft.com/office/drawing/2014/main" id="{3306B281-9CD0-4712-BC2A-46D16F97EB17}"/>
              </a:ext>
            </a:extLst>
          </p:cNvPr>
          <p:cNvSpPr>
            <a:spLocks noGrp="1"/>
          </p:cNvSpPr>
          <p:nvPr>
            <p:ph type="body" sz="quarter" idx="13"/>
          </p:nvPr>
        </p:nvSpPr>
        <p:spPr>
          <a:xfrm>
            <a:off x="6390794" y="1238006"/>
            <a:ext cx="5400000" cy="358775"/>
          </a:xfrm>
        </p:spPr>
        <p:txBody>
          <a:bodyPr/>
          <a:lstStyle/>
          <a:p>
            <a:r>
              <a:rPr lang="en-ZA" u="sng" dirty="0"/>
              <a:t>Calculating Green Signal Time</a:t>
            </a:r>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5"/>
          </p:nvPr>
        </p:nvSpPr>
        <p:spPr/>
        <p:txBody>
          <a:bodyPr/>
          <a:lstStyle/>
          <a:p>
            <a:r>
              <a:rPr lang="en-ZA" dirty="0"/>
              <a:t>page </a:t>
            </a:r>
            <a:fld id="{19B51A1E-902D-48AF-9020-955120F399B6}" type="slidenum">
              <a:rPr lang="en-ZA" smtClean="0"/>
              <a:pPr/>
              <a:t>9</a:t>
            </a:fld>
            <a:endParaRPr lang="en-ZA" dirty="0"/>
          </a:p>
        </p:txBody>
      </p:sp>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601682" y="319266"/>
            <a:ext cx="9973553" cy="432000"/>
          </a:xfrm>
        </p:spPr>
        <p:txBody>
          <a:bodyPr/>
          <a:lstStyle/>
          <a:p>
            <a:r>
              <a:rPr lang="en-ZA" dirty="0"/>
              <a:t>Feature : Intelligent Traffic control system(ITCS)</a:t>
            </a:r>
          </a:p>
        </p:txBody>
      </p:sp>
      <p:sp>
        <p:nvSpPr>
          <p:cNvPr id="8" name="Text Placeholder 1">
            <a:extLst>
              <a:ext uri="{FF2B5EF4-FFF2-40B4-BE49-F238E27FC236}">
                <a16:creationId xmlns:a16="http://schemas.microsoft.com/office/drawing/2014/main" id="{1E6F3DC0-5F30-4986-B8AE-2B5D7CE3DC75}"/>
              </a:ext>
            </a:extLst>
          </p:cNvPr>
          <p:cNvSpPr txBox="1">
            <a:spLocks/>
          </p:cNvSpPr>
          <p:nvPr/>
        </p:nvSpPr>
        <p:spPr>
          <a:xfrm>
            <a:off x="601682" y="738740"/>
            <a:ext cx="5400000" cy="36000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u="sng" dirty="0"/>
              <a:t>Tech Implementation</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994" y="3701806"/>
            <a:ext cx="4165600" cy="2222500"/>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82" y="3241566"/>
            <a:ext cx="2196180" cy="1645744"/>
          </a:xfrm>
          <a:prstGeom prst="rect">
            <a:avLst/>
          </a:prstGeom>
          <a:solidFill>
            <a:srgbClr val="000000">
              <a:shade val="95000"/>
            </a:srgbClr>
          </a:solidFill>
          <a:ln w="57150" cap="sq">
            <a:solidFill>
              <a:srgbClr val="00B050"/>
            </a:solidFill>
            <a:miter lim="800000"/>
          </a:ln>
          <a:effectLst>
            <a:outerShdw blurRad="254000" dist="190500" dir="2700000" sy="90000" algn="bl" rotWithShape="0">
              <a:srgbClr val="000000">
                <a:alpha val="40000"/>
              </a:srgbClr>
            </a:outerShdw>
          </a:effectLst>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062" y="5101433"/>
            <a:ext cx="2196180" cy="1645744"/>
          </a:xfrm>
          <a:prstGeom prst="rect">
            <a:avLst/>
          </a:prstGeom>
          <a:solidFill>
            <a:srgbClr val="000000">
              <a:shade val="95000"/>
            </a:srgbClr>
          </a:solidFill>
          <a:ln w="57150" cap="sq">
            <a:solidFill>
              <a:srgbClr val="00B050"/>
            </a:solidFill>
            <a:miter lim="800000"/>
          </a:ln>
          <a:effectLst>
            <a:outerShdw blurRad="254000" dist="190500" dir="2700000" sy="90000" algn="bl" rotWithShape="0">
              <a:srgbClr val="000000">
                <a:alpha val="40000"/>
              </a:srgbClr>
            </a:outerShdw>
          </a:effectLst>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682" y="5101432"/>
            <a:ext cx="2196180" cy="1645745"/>
          </a:xfrm>
          <a:prstGeom prst="rect">
            <a:avLst/>
          </a:prstGeom>
          <a:solidFill>
            <a:srgbClr val="000000">
              <a:shade val="95000"/>
            </a:srgbClr>
          </a:solidFill>
          <a:ln w="57150" cap="sq">
            <a:solidFill>
              <a:srgbClr val="00B050"/>
            </a:solidFill>
            <a:miter lim="800000"/>
          </a:ln>
          <a:effectLst>
            <a:outerShdw blurRad="254000" dist="190500" dir="2700000" sy="90000" algn="bl" rotWithShape="0">
              <a:srgbClr val="000000">
                <a:alpha val="40000"/>
              </a:srgbClr>
            </a:outerShdw>
          </a:effectLst>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062" y="3241565"/>
            <a:ext cx="2196180" cy="1645745"/>
          </a:xfrm>
          <a:prstGeom prst="rect">
            <a:avLst/>
          </a:prstGeom>
          <a:solidFill>
            <a:srgbClr val="000000">
              <a:shade val="95000"/>
            </a:srgbClr>
          </a:solidFill>
          <a:ln w="57150" cap="sq">
            <a:solidFill>
              <a:srgbClr val="00B05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688813308"/>
      </p:ext>
    </p:extLst>
  </p:cSld>
  <p:clrMapOvr>
    <a:masterClrMapping/>
  </p:clrMapOvr>
</p:sld>
</file>

<file path=ppt/theme/theme1.xml><?xml version="1.0" encoding="utf-8"?>
<a:theme xmlns:a="http://schemas.openxmlformats.org/drawingml/2006/main" name="Office Theme">
  <a:themeElements>
    <a:clrScheme name="Contoso Theme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olidFill>
            <a:schemeClr val="bg1"/>
          </a:solidFill>
        </a:ln>
        <a:effectLst>
          <a:glow rad="165100">
            <a:schemeClr val="bg1">
              <a:alpha val="9000"/>
            </a:schemeClr>
          </a:glo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ntoso Business Pitch Deck_SB - v4" id="{EFB764D1-0445-4B00-ABB1-283312FEB584}" vid="{7721A07E-6842-4E19-9838-65B95841B6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2E6E59-6E17-40F8-B412-65DEC6629148}">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40BD0185-E894-43F5-A381-22FE8094B9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BB2B2B-C092-4034-8027-ED80E70B81A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STEM pitch deck</Template>
  <TotalTime>0</TotalTime>
  <Words>679</Words>
  <Application>Microsoft Office PowerPoint</Application>
  <PresentationFormat>Widescreen</PresentationFormat>
  <Paragraphs>79</Paragraphs>
  <Slides>11</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Abadi MT Condensed Extra Bold</vt:lpstr>
      <vt:lpstr>Arial</vt:lpstr>
      <vt:lpstr>Calibri</vt:lpstr>
      <vt:lpstr>Corbel</vt:lpstr>
      <vt:lpstr>Times New Roman</vt:lpstr>
      <vt:lpstr>Office Theme</vt:lpstr>
      <vt:lpstr>DRIVER ALERTNESS SYSTEM &amp;  smart traffic management</vt:lpstr>
      <vt:lpstr>Problem Description</vt:lpstr>
      <vt:lpstr>MAJOR CAUSES</vt:lpstr>
      <vt:lpstr>Feature : Detecting Drowsiness and Distraction</vt:lpstr>
      <vt:lpstr>Show-stoppers:</vt:lpstr>
      <vt:lpstr>Feature : Overspeed Warning in Action</vt:lpstr>
      <vt:lpstr>Feature : Collision Prevention Alert</vt:lpstr>
      <vt:lpstr> </vt:lpstr>
      <vt:lpstr>Feature : Intelligent Traffic control system(ITCS)</vt:lpstr>
      <vt:lpstr>Feature : Smart Traffic Management System</vt:lpstr>
      <vt:lpstr>Conclusion and Further Plans: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2019-03-01T12:07:12Z</dcterms:created>
  <dcterms:modified xsi:type="dcterms:W3CDTF">2019-03-31T05:16:37Z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